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188" r:id="rId3"/>
    <p:sldId id="1189" r:id="rId4"/>
    <p:sldId id="1201" r:id="rId5"/>
    <p:sldId id="1190" r:id="rId6"/>
    <p:sldId id="1192" r:id="rId7"/>
    <p:sldId id="1191" r:id="rId8"/>
    <p:sldId id="1202" r:id="rId9"/>
    <p:sldId id="1213" r:id="rId10"/>
    <p:sldId id="1211" r:id="rId11"/>
    <p:sldId id="1214" r:id="rId12"/>
    <p:sldId id="1206" r:id="rId13"/>
    <p:sldId id="1215" r:id="rId14"/>
    <p:sldId id="121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473AF-1FC3-4069-BE46-B0C1E5D2252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4AAAF993-2223-4DF2-BDD2-2414A5EA5C7F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Emoções</a:t>
          </a:r>
        </a:p>
      </dgm:t>
    </dgm:pt>
    <dgm:pt modelId="{61402204-D423-41A4-8889-45283041BFB4}" type="parTrans" cxnId="{2714402B-6141-44EB-B5F9-7B976B261CF6}">
      <dgm:prSet/>
      <dgm:spPr/>
      <dgm:t>
        <a:bodyPr/>
        <a:lstStyle/>
        <a:p>
          <a:endParaRPr lang="pt-BR"/>
        </a:p>
      </dgm:t>
    </dgm:pt>
    <dgm:pt modelId="{E132CA2E-1A9D-4494-BEC6-EBA3D9403469}" type="sibTrans" cxnId="{2714402B-6141-44EB-B5F9-7B976B261CF6}">
      <dgm:prSet/>
      <dgm:spPr/>
      <dgm:t>
        <a:bodyPr/>
        <a:lstStyle/>
        <a:p>
          <a:endParaRPr lang="pt-BR"/>
        </a:p>
      </dgm:t>
    </dgm:pt>
    <dgm:pt modelId="{86E7C355-5979-423E-9464-801F69BD2D51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Psicologia Positiva</a:t>
          </a:r>
        </a:p>
      </dgm:t>
    </dgm:pt>
    <dgm:pt modelId="{0482B45E-5FEB-4CE2-9705-78D4DCC4F6B4}" type="parTrans" cxnId="{B9C9E90C-4EBA-45BF-A418-E3C364CF6B14}">
      <dgm:prSet/>
      <dgm:spPr/>
      <dgm:t>
        <a:bodyPr/>
        <a:lstStyle/>
        <a:p>
          <a:endParaRPr lang="pt-BR"/>
        </a:p>
      </dgm:t>
    </dgm:pt>
    <dgm:pt modelId="{02B6BB7A-304A-4BB6-85AE-88427EF18AA4}" type="sibTrans" cxnId="{B9C9E90C-4EBA-45BF-A418-E3C364CF6B14}">
      <dgm:prSet/>
      <dgm:spPr/>
      <dgm:t>
        <a:bodyPr/>
        <a:lstStyle/>
        <a:p>
          <a:endParaRPr lang="pt-BR"/>
        </a:p>
      </dgm:t>
    </dgm:pt>
    <dgm:pt modelId="{BC57C12F-9421-43F3-9493-512B453EB022}">
      <dgm:prSet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Mindfulness</a:t>
          </a:r>
        </a:p>
      </dgm:t>
    </dgm:pt>
    <dgm:pt modelId="{6822B752-7BF3-40EE-8A56-DBA445A663B4}" type="parTrans" cxnId="{95107709-CD5D-48F2-B2B8-9B0DF62F03D7}">
      <dgm:prSet/>
      <dgm:spPr/>
      <dgm:t>
        <a:bodyPr/>
        <a:lstStyle/>
        <a:p>
          <a:endParaRPr lang="pt-BR"/>
        </a:p>
      </dgm:t>
    </dgm:pt>
    <dgm:pt modelId="{C53030DD-7A26-41F8-9B51-954CDF86EC18}" type="sibTrans" cxnId="{95107709-CD5D-48F2-B2B8-9B0DF62F03D7}">
      <dgm:prSet/>
      <dgm:spPr/>
      <dgm:t>
        <a:bodyPr/>
        <a:lstStyle/>
        <a:p>
          <a:endParaRPr lang="pt-BR"/>
        </a:p>
      </dgm:t>
    </dgm:pt>
    <dgm:pt modelId="{DC8A9A26-CFA1-4A0F-B4F4-113972642147}">
      <dgm:prSet/>
      <dgm:spPr/>
      <dgm:t>
        <a:bodyPr/>
        <a:lstStyle/>
        <a:p>
          <a:r>
            <a:rPr lang="pt-BR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</a:t>
          </a:r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Emocional</a:t>
          </a:r>
        </a:p>
      </dgm:t>
    </dgm:pt>
    <dgm:pt modelId="{B68C47BF-FAAE-42DD-B6D9-2D94F2EC869B}" type="parTrans" cxnId="{4EF86FD1-A184-4885-9D7C-9B0CFFD6AA58}">
      <dgm:prSet/>
      <dgm:spPr/>
      <dgm:t>
        <a:bodyPr/>
        <a:lstStyle/>
        <a:p>
          <a:endParaRPr lang="pt-BR"/>
        </a:p>
      </dgm:t>
    </dgm:pt>
    <dgm:pt modelId="{3858C74D-0008-42EA-9CD8-3C85C2C5FC6C}" type="sibTrans" cxnId="{4EF86FD1-A184-4885-9D7C-9B0CFFD6AA58}">
      <dgm:prSet/>
      <dgm:spPr/>
      <dgm:t>
        <a:bodyPr/>
        <a:lstStyle/>
        <a:p>
          <a:endParaRPr lang="pt-BR"/>
        </a:p>
      </dgm:t>
    </dgm:pt>
    <dgm:pt modelId="{E8D74543-C9AC-450D-B1E3-66B0BB212281}" type="pres">
      <dgm:prSet presAssocID="{6A4473AF-1FC3-4069-BE46-B0C1E5D2252B}" presName="linearFlow" presStyleCnt="0">
        <dgm:presLayoutVars>
          <dgm:dir/>
          <dgm:resizeHandles val="exact"/>
        </dgm:presLayoutVars>
      </dgm:prSet>
      <dgm:spPr/>
    </dgm:pt>
    <dgm:pt modelId="{07B8F2DC-33E7-48E6-BC6B-EF00C4511F06}" type="pres">
      <dgm:prSet presAssocID="{DC8A9A26-CFA1-4A0F-B4F4-113972642147}" presName="composite" presStyleCnt="0"/>
      <dgm:spPr/>
    </dgm:pt>
    <dgm:pt modelId="{DF79E24A-9298-4B8B-A0CC-631E088760AB}" type="pres">
      <dgm:prSet presAssocID="{DC8A9A26-CFA1-4A0F-B4F4-113972642147}" presName="imgShp" presStyleLbl="fgImgPlace1" presStyleIdx="0" presStyleCnt="4"/>
      <dgm:spPr/>
    </dgm:pt>
    <dgm:pt modelId="{095315D6-5A1C-4244-A9EB-5773272BEAA3}" type="pres">
      <dgm:prSet presAssocID="{DC8A9A26-CFA1-4A0F-B4F4-113972642147}" presName="txShp" presStyleLbl="node1" presStyleIdx="0" presStyleCnt="4">
        <dgm:presLayoutVars>
          <dgm:bulletEnabled val="1"/>
        </dgm:presLayoutVars>
      </dgm:prSet>
      <dgm:spPr/>
    </dgm:pt>
    <dgm:pt modelId="{8749E818-CF7D-4757-B055-69372483F1C0}" type="pres">
      <dgm:prSet presAssocID="{3858C74D-0008-42EA-9CD8-3C85C2C5FC6C}" presName="spacing" presStyleCnt="0"/>
      <dgm:spPr/>
    </dgm:pt>
    <dgm:pt modelId="{C9A826D8-6046-4E83-B071-AD3CC3F6108A}" type="pres">
      <dgm:prSet presAssocID="{4AAAF993-2223-4DF2-BDD2-2414A5EA5C7F}" presName="composite" presStyleCnt="0"/>
      <dgm:spPr/>
    </dgm:pt>
    <dgm:pt modelId="{BCF10C2C-DE0B-4CFD-AC6B-01FC6BB58EED}" type="pres">
      <dgm:prSet presAssocID="{4AAAF993-2223-4DF2-BDD2-2414A5EA5C7F}" presName="imgShp" presStyleLbl="fgImgPlace1" presStyleIdx="1" presStyleCnt="4"/>
      <dgm:spPr/>
    </dgm:pt>
    <dgm:pt modelId="{A6C318F0-6E27-4E22-A346-EFA7D1A27CAE}" type="pres">
      <dgm:prSet presAssocID="{4AAAF993-2223-4DF2-BDD2-2414A5EA5C7F}" presName="txShp" presStyleLbl="node1" presStyleIdx="1" presStyleCnt="4">
        <dgm:presLayoutVars>
          <dgm:bulletEnabled val="1"/>
        </dgm:presLayoutVars>
      </dgm:prSet>
      <dgm:spPr/>
    </dgm:pt>
    <dgm:pt modelId="{24004960-22E3-4042-BEFF-88D802C2C4A9}" type="pres">
      <dgm:prSet presAssocID="{E132CA2E-1A9D-4494-BEC6-EBA3D9403469}" presName="spacing" presStyleCnt="0"/>
      <dgm:spPr/>
    </dgm:pt>
    <dgm:pt modelId="{885A807F-E763-4AFA-96D8-F5E5B9782776}" type="pres">
      <dgm:prSet presAssocID="{86E7C355-5979-423E-9464-801F69BD2D51}" presName="composite" presStyleCnt="0"/>
      <dgm:spPr/>
    </dgm:pt>
    <dgm:pt modelId="{55E775D8-AFB7-4FB5-8C34-58EAEC52674E}" type="pres">
      <dgm:prSet presAssocID="{86E7C355-5979-423E-9464-801F69BD2D51}" presName="imgShp" presStyleLbl="fgImgPlace1" presStyleIdx="2" presStyleCnt="4"/>
      <dgm:spPr/>
    </dgm:pt>
    <dgm:pt modelId="{E3166E6D-AA0C-4997-B295-4B70E78A2FA0}" type="pres">
      <dgm:prSet presAssocID="{86E7C355-5979-423E-9464-801F69BD2D51}" presName="txShp" presStyleLbl="node1" presStyleIdx="2" presStyleCnt="4">
        <dgm:presLayoutVars>
          <dgm:bulletEnabled val="1"/>
        </dgm:presLayoutVars>
      </dgm:prSet>
      <dgm:spPr/>
    </dgm:pt>
    <dgm:pt modelId="{7C3616D9-C52E-49F3-981E-4BD97C42F2DD}" type="pres">
      <dgm:prSet presAssocID="{02B6BB7A-304A-4BB6-85AE-88427EF18AA4}" presName="spacing" presStyleCnt="0"/>
      <dgm:spPr/>
    </dgm:pt>
    <dgm:pt modelId="{10A0E8B4-3668-4B72-A20C-FBBE0AEDF357}" type="pres">
      <dgm:prSet presAssocID="{BC57C12F-9421-43F3-9493-512B453EB022}" presName="composite" presStyleCnt="0"/>
      <dgm:spPr/>
    </dgm:pt>
    <dgm:pt modelId="{4DD08B8A-5A00-4FC0-AE05-371DE83EF7A7}" type="pres">
      <dgm:prSet presAssocID="{BC57C12F-9421-43F3-9493-512B453EB022}" presName="imgShp" presStyleLbl="fgImgPlace1" presStyleIdx="3" presStyleCnt="4"/>
      <dgm:spPr/>
    </dgm:pt>
    <dgm:pt modelId="{CF178F63-EA62-4442-8941-DD272C624F34}" type="pres">
      <dgm:prSet presAssocID="{BC57C12F-9421-43F3-9493-512B453EB022}" presName="txShp" presStyleLbl="node1" presStyleIdx="3" presStyleCnt="4">
        <dgm:presLayoutVars>
          <dgm:bulletEnabled val="1"/>
        </dgm:presLayoutVars>
      </dgm:prSet>
      <dgm:spPr/>
    </dgm:pt>
  </dgm:ptLst>
  <dgm:cxnLst>
    <dgm:cxn modelId="{95107709-CD5D-48F2-B2B8-9B0DF62F03D7}" srcId="{6A4473AF-1FC3-4069-BE46-B0C1E5D2252B}" destId="{BC57C12F-9421-43F3-9493-512B453EB022}" srcOrd="3" destOrd="0" parTransId="{6822B752-7BF3-40EE-8A56-DBA445A663B4}" sibTransId="{C53030DD-7A26-41F8-9B51-954CDF86EC18}"/>
    <dgm:cxn modelId="{B9C9E90C-4EBA-45BF-A418-E3C364CF6B14}" srcId="{6A4473AF-1FC3-4069-BE46-B0C1E5D2252B}" destId="{86E7C355-5979-423E-9464-801F69BD2D51}" srcOrd="2" destOrd="0" parTransId="{0482B45E-5FEB-4CE2-9705-78D4DCC4F6B4}" sibTransId="{02B6BB7A-304A-4BB6-85AE-88427EF18AA4}"/>
    <dgm:cxn modelId="{12271119-574F-496A-83C1-3ED81899EED6}" type="presOf" srcId="{6A4473AF-1FC3-4069-BE46-B0C1E5D2252B}" destId="{E8D74543-C9AC-450D-B1E3-66B0BB212281}" srcOrd="0" destOrd="0" presId="urn:microsoft.com/office/officeart/2005/8/layout/vList3"/>
    <dgm:cxn modelId="{7C61D325-D19E-4AA8-88FD-58B40039C8E2}" type="presOf" srcId="{4AAAF993-2223-4DF2-BDD2-2414A5EA5C7F}" destId="{A6C318F0-6E27-4E22-A346-EFA7D1A27CAE}" srcOrd="0" destOrd="0" presId="urn:microsoft.com/office/officeart/2005/8/layout/vList3"/>
    <dgm:cxn modelId="{2714402B-6141-44EB-B5F9-7B976B261CF6}" srcId="{6A4473AF-1FC3-4069-BE46-B0C1E5D2252B}" destId="{4AAAF993-2223-4DF2-BDD2-2414A5EA5C7F}" srcOrd="1" destOrd="0" parTransId="{61402204-D423-41A4-8889-45283041BFB4}" sibTransId="{E132CA2E-1A9D-4494-BEC6-EBA3D9403469}"/>
    <dgm:cxn modelId="{BAB4852E-3A75-43BA-80DC-8218D9B00F49}" type="presOf" srcId="{86E7C355-5979-423E-9464-801F69BD2D51}" destId="{E3166E6D-AA0C-4997-B295-4B70E78A2FA0}" srcOrd="0" destOrd="0" presId="urn:microsoft.com/office/officeart/2005/8/layout/vList3"/>
    <dgm:cxn modelId="{9EF86964-2206-49F9-9142-BEBA7D97372B}" type="presOf" srcId="{DC8A9A26-CFA1-4A0F-B4F4-113972642147}" destId="{095315D6-5A1C-4244-A9EB-5773272BEAA3}" srcOrd="0" destOrd="0" presId="urn:microsoft.com/office/officeart/2005/8/layout/vList3"/>
    <dgm:cxn modelId="{DCDF06B3-1E89-4163-9A9A-192433517B1C}" type="presOf" srcId="{BC57C12F-9421-43F3-9493-512B453EB022}" destId="{CF178F63-EA62-4442-8941-DD272C624F34}" srcOrd="0" destOrd="0" presId="urn:microsoft.com/office/officeart/2005/8/layout/vList3"/>
    <dgm:cxn modelId="{4EF86FD1-A184-4885-9D7C-9B0CFFD6AA58}" srcId="{6A4473AF-1FC3-4069-BE46-B0C1E5D2252B}" destId="{DC8A9A26-CFA1-4A0F-B4F4-113972642147}" srcOrd="0" destOrd="0" parTransId="{B68C47BF-FAAE-42DD-B6D9-2D94F2EC869B}" sibTransId="{3858C74D-0008-42EA-9CD8-3C85C2C5FC6C}"/>
    <dgm:cxn modelId="{67A80792-35C5-48A1-9683-DD1B4DA9A696}" type="presParOf" srcId="{E8D74543-C9AC-450D-B1E3-66B0BB212281}" destId="{07B8F2DC-33E7-48E6-BC6B-EF00C4511F06}" srcOrd="0" destOrd="0" presId="urn:microsoft.com/office/officeart/2005/8/layout/vList3"/>
    <dgm:cxn modelId="{CD6C8931-1D26-4DF8-BF97-FE90425D4163}" type="presParOf" srcId="{07B8F2DC-33E7-48E6-BC6B-EF00C4511F06}" destId="{DF79E24A-9298-4B8B-A0CC-631E088760AB}" srcOrd="0" destOrd="0" presId="urn:microsoft.com/office/officeart/2005/8/layout/vList3"/>
    <dgm:cxn modelId="{5AB78928-84AC-4994-987C-B63FAAD5227B}" type="presParOf" srcId="{07B8F2DC-33E7-48E6-BC6B-EF00C4511F06}" destId="{095315D6-5A1C-4244-A9EB-5773272BEAA3}" srcOrd="1" destOrd="0" presId="urn:microsoft.com/office/officeart/2005/8/layout/vList3"/>
    <dgm:cxn modelId="{00C2D83A-6AAA-4D55-AB11-6999E70402CB}" type="presParOf" srcId="{E8D74543-C9AC-450D-B1E3-66B0BB212281}" destId="{8749E818-CF7D-4757-B055-69372483F1C0}" srcOrd="1" destOrd="0" presId="urn:microsoft.com/office/officeart/2005/8/layout/vList3"/>
    <dgm:cxn modelId="{3F751211-5C2A-41C2-94D2-3ACE47C68ECA}" type="presParOf" srcId="{E8D74543-C9AC-450D-B1E3-66B0BB212281}" destId="{C9A826D8-6046-4E83-B071-AD3CC3F6108A}" srcOrd="2" destOrd="0" presId="urn:microsoft.com/office/officeart/2005/8/layout/vList3"/>
    <dgm:cxn modelId="{E0D79384-6F91-4CE0-835E-E5011DB6A21D}" type="presParOf" srcId="{C9A826D8-6046-4E83-B071-AD3CC3F6108A}" destId="{BCF10C2C-DE0B-4CFD-AC6B-01FC6BB58EED}" srcOrd="0" destOrd="0" presId="urn:microsoft.com/office/officeart/2005/8/layout/vList3"/>
    <dgm:cxn modelId="{6DB5C24E-BD10-41A4-A59D-BF70B0C9E1DE}" type="presParOf" srcId="{C9A826D8-6046-4E83-B071-AD3CC3F6108A}" destId="{A6C318F0-6E27-4E22-A346-EFA7D1A27CAE}" srcOrd="1" destOrd="0" presId="urn:microsoft.com/office/officeart/2005/8/layout/vList3"/>
    <dgm:cxn modelId="{D6B7EA3A-BFFE-4BF9-B334-4D6656278CB7}" type="presParOf" srcId="{E8D74543-C9AC-450D-B1E3-66B0BB212281}" destId="{24004960-22E3-4042-BEFF-88D802C2C4A9}" srcOrd="3" destOrd="0" presId="urn:microsoft.com/office/officeart/2005/8/layout/vList3"/>
    <dgm:cxn modelId="{9949F013-40B7-4B0C-B3A9-FBDC27B423A0}" type="presParOf" srcId="{E8D74543-C9AC-450D-B1E3-66B0BB212281}" destId="{885A807F-E763-4AFA-96D8-F5E5B9782776}" srcOrd="4" destOrd="0" presId="urn:microsoft.com/office/officeart/2005/8/layout/vList3"/>
    <dgm:cxn modelId="{57C6A6A2-7BD7-4BB8-A4A3-0DBAEF9D56C7}" type="presParOf" srcId="{885A807F-E763-4AFA-96D8-F5E5B9782776}" destId="{55E775D8-AFB7-4FB5-8C34-58EAEC52674E}" srcOrd="0" destOrd="0" presId="urn:microsoft.com/office/officeart/2005/8/layout/vList3"/>
    <dgm:cxn modelId="{6277B7A2-4F57-4539-9CC3-0AF1BD3B1ACD}" type="presParOf" srcId="{885A807F-E763-4AFA-96D8-F5E5B9782776}" destId="{E3166E6D-AA0C-4997-B295-4B70E78A2FA0}" srcOrd="1" destOrd="0" presId="urn:microsoft.com/office/officeart/2005/8/layout/vList3"/>
    <dgm:cxn modelId="{A19F6C4E-51B4-4045-B7CE-82DEA39F2CF4}" type="presParOf" srcId="{E8D74543-C9AC-450D-B1E3-66B0BB212281}" destId="{7C3616D9-C52E-49F3-981E-4BD97C42F2DD}" srcOrd="5" destOrd="0" presId="urn:microsoft.com/office/officeart/2005/8/layout/vList3"/>
    <dgm:cxn modelId="{0CC63C6A-48D0-4516-8106-A6C8A62FD7D7}" type="presParOf" srcId="{E8D74543-C9AC-450D-B1E3-66B0BB212281}" destId="{10A0E8B4-3668-4B72-A20C-FBBE0AEDF357}" srcOrd="6" destOrd="0" presId="urn:microsoft.com/office/officeart/2005/8/layout/vList3"/>
    <dgm:cxn modelId="{5D1EDF25-7294-4DEC-89D4-131487C85C8D}" type="presParOf" srcId="{10A0E8B4-3668-4B72-A20C-FBBE0AEDF357}" destId="{4DD08B8A-5A00-4FC0-AE05-371DE83EF7A7}" srcOrd="0" destOrd="0" presId="urn:microsoft.com/office/officeart/2005/8/layout/vList3"/>
    <dgm:cxn modelId="{803F0805-231B-4A95-8B51-4AE4CBF68DD4}" type="presParOf" srcId="{10A0E8B4-3668-4B72-A20C-FBBE0AEDF357}" destId="{CF178F63-EA62-4442-8941-DD272C624F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41DCE-6800-470C-BF45-3F296E261EFC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FF1889B-294E-4530-B3D9-7AF2D064505D}" type="pres">
      <dgm:prSet presAssocID="{2E541DCE-6800-470C-BF45-3F296E261EFC}" presName="Name0" presStyleCnt="0">
        <dgm:presLayoutVars>
          <dgm:dir/>
          <dgm:resizeHandles val="exact"/>
        </dgm:presLayoutVars>
      </dgm:prSet>
      <dgm:spPr/>
    </dgm:pt>
  </dgm:ptLst>
  <dgm:cxnLst>
    <dgm:cxn modelId="{5381912C-E741-48DD-B143-8EB78B643F87}" type="presOf" srcId="{2E541DCE-6800-470C-BF45-3F296E261EFC}" destId="{1FF1889B-294E-4530-B3D9-7AF2D064505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473AF-1FC3-4069-BE46-B0C1E5D2252B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4AAAF993-2223-4DF2-BDD2-2414A5EA5C7F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 - Autoconhecimento</a:t>
          </a:r>
        </a:p>
      </dgm:t>
    </dgm:pt>
    <dgm:pt modelId="{61402204-D423-41A4-8889-45283041BFB4}" type="parTrans" cxnId="{2714402B-6141-44EB-B5F9-7B976B261CF6}">
      <dgm:prSet/>
      <dgm:spPr/>
      <dgm:t>
        <a:bodyPr/>
        <a:lstStyle/>
        <a:p>
          <a:endParaRPr lang="pt-BR"/>
        </a:p>
      </dgm:t>
    </dgm:pt>
    <dgm:pt modelId="{E132CA2E-1A9D-4494-BEC6-EBA3D9403469}" type="sibTrans" cxnId="{2714402B-6141-44EB-B5F9-7B976B261CF6}">
      <dgm:prSet/>
      <dgm:spPr/>
      <dgm:t>
        <a:bodyPr/>
        <a:lstStyle/>
        <a:p>
          <a:endParaRPr lang="pt-BR"/>
        </a:p>
      </dgm:t>
    </dgm:pt>
    <dgm:pt modelId="{E8D74543-C9AC-450D-B1E3-66B0BB212281}" type="pres">
      <dgm:prSet presAssocID="{6A4473AF-1FC3-4069-BE46-B0C1E5D2252B}" presName="linearFlow" presStyleCnt="0">
        <dgm:presLayoutVars>
          <dgm:dir/>
          <dgm:resizeHandles val="exact"/>
        </dgm:presLayoutVars>
      </dgm:prSet>
      <dgm:spPr/>
    </dgm:pt>
    <dgm:pt modelId="{C9A826D8-6046-4E83-B071-AD3CC3F6108A}" type="pres">
      <dgm:prSet presAssocID="{4AAAF993-2223-4DF2-BDD2-2414A5EA5C7F}" presName="composite" presStyleCnt="0"/>
      <dgm:spPr/>
    </dgm:pt>
    <dgm:pt modelId="{BCF10C2C-DE0B-4CFD-AC6B-01FC6BB58EED}" type="pres">
      <dgm:prSet presAssocID="{4AAAF993-2223-4DF2-BDD2-2414A5EA5C7F}" presName="imgShp" presStyleLbl="fgImgPlace1" presStyleIdx="0" presStyleCnt="1"/>
      <dgm:spPr>
        <a:solidFill>
          <a:schemeClr val="accent2"/>
        </a:solidFill>
      </dgm:spPr>
    </dgm:pt>
    <dgm:pt modelId="{A6C318F0-6E27-4E22-A346-EFA7D1A27CAE}" type="pres">
      <dgm:prSet presAssocID="{4AAAF993-2223-4DF2-BDD2-2414A5EA5C7F}" presName="txShp" presStyleLbl="node1" presStyleIdx="0" presStyleCnt="1">
        <dgm:presLayoutVars>
          <dgm:bulletEnabled val="1"/>
        </dgm:presLayoutVars>
      </dgm:prSet>
      <dgm:spPr/>
    </dgm:pt>
  </dgm:ptLst>
  <dgm:cxnLst>
    <dgm:cxn modelId="{12271119-574F-496A-83C1-3ED81899EED6}" type="presOf" srcId="{6A4473AF-1FC3-4069-BE46-B0C1E5D2252B}" destId="{E8D74543-C9AC-450D-B1E3-66B0BB212281}" srcOrd="0" destOrd="0" presId="urn:microsoft.com/office/officeart/2005/8/layout/vList3"/>
    <dgm:cxn modelId="{7C61D325-D19E-4AA8-88FD-58B40039C8E2}" type="presOf" srcId="{4AAAF993-2223-4DF2-BDD2-2414A5EA5C7F}" destId="{A6C318F0-6E27-4E22-A346-EFA7D1A27CAE}" srcOrd="0" destOrd="0" presId="urn:microsoft.com/office/officeart/2005/8/layout/vList3"/>
    <dgm:cxn modelId="{2714402B-6141-44EB-B5F9-7B976B261CF6}" srcId="{6A4473AF-1FC3-4069-BE46-B0C1E5D2252B}" destId="{4AAAF993-2223-4DF2-BDD2-2414A5EA5C7F}" srcOrd="0" destOrd="0" parTransId="{61402204-D423-41A4-8889-45283041BFB4}" sibTransId="{E132CA2E-1A9D-4494-BEC6-EBA3D9403469}"/>
    <dgm:cxn modelId="{3F751211-5C2A-41C2-94D2-3ACE47C68ECA}" type="presParOf" srcId="{E8D74543-C9AC-450D-B1E3-66B0BB212281}" destId="{C9A826D8-6046-4E83-B071-AD3CC3F6108A}" srcOrd="0" destOrd="0" presId="urn:microsoft.com/office/officeart/2005/8/layout/vList3"/>
    <dgm:cxn modelId="{E0D79384-6F91-4CE0-835E-E5011DB6A21D}" type="presParOf" srcId="{C9A826D8-6046-4E83-B071-AD3CC3F6108A}" destId="{BCF10C2C-DE0B-4CFD-AC6B-01FC6BB58EED}" srcOrd="0" destOrd="0" presId="urn:microsoft.com/office/officeart/2005/8/layout/vList3"/>
    <dgm:cxn modelId="{6DB5C24E-BD10-41A4-A59D-BF70B0C9E1DE}" type="presParOf" srcId="{C9A826D8-6046-4E83-B071-AD3CC3F6108A}" destId="{A6C318F0-6E27-4E22-A346-EFA7D1A27C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473AF-1FC3-4069-BE46-B0C1E5D2252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AAAF993-2223-4DF2-BDD2-2414A5EA5C7F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Teste de Perfil Comportamental</a:t>
          </a:r>
        </a:p>
        <a:p>
          <a:pPr marL="0"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02204-D423-41A4-8889-45283041BFB4}" type="parTrans" cxnId="{2714402B-6141-44EB-B5F9-7B976B261CF6}">
      <dgm:prSet/>
      <dgm:spPr/>
      <dgm:t>
        <a:bodyPr/>
        <a:lstStyle/>
        <a:p>
          <a:endParaRPr lang="pt-BR"/>
        </a:p>
      </dgm:t>
    </dgm:pt>
    <dgm:pt modelId="{E132CA2E-1A9D-4494-BEC6-EBA3D9403469}" type="sibTrans" cxnId="{2714402B-6141-44EB-B5F9-7B976B261CF6}">
      <dgm:prSet/>
      <dgm:spPr/>
      <dgm:t>
        <a:bodyPr/>
        <a:lstStyle/>
        <a:p>
          <a:endParaRPr lang="pt-BR"/>
        </a:p>
      </dgm:t>
    </dgm:pt>
    <dgm:pt modelId="{E8D74543-C9AC-450D-B1E3-66B0BB212281}" type="pres">
      <dgm:prSet presAssocID="{6A4473AF-1FC3-4069-BE46-B0C1E5D2252B}" presName="linearFlow" presStyleCnt="0">
        <dgm:presLayoutVars>
          <dgm:dir/>
          <dgm:resizeHandles val="exact"/>
        </dgm:presLayoutVars>
      </dgm:prSet>
      <dgm:spPr/>
    </dgm:pt>
    <dgm:pt modelId="{C9A826D8-6046-4E83-B071-AD3CC3F6108A}" type="pres">
      <dgm:prSet presAssocID="{4AAAF993-2223-4DF2-BDD2-2414A5EA5C7F}" presName="composite" presStyleCnt="0"/>
      <dgm:spPr/>
    </dgm:pt>
    <dgm:pt modelId="{BCF10C2C-DE0B-4CFD-AC6B-01FC6BB58EED}" type="pres">
      <dgm:prSet presAssocID="{4AAAF993-2223-4DF2-BDD2-2414A5EA5C7F}" presName="imgShp" presStyleLbl="fgImgPlace1" presStyleIdx="0" presStyleCnt="1"/>
      <dgm:spPr/>
    </dgm:pt>
    <dgm:pt modelId="{A6C318F0-6E27-4E22-A346-EFA7D1A27CAE}" type="pres">
      <dgm:prSet presAssocID="{4AAAF993-2223-4DF2-BDD2-2414A5EA5C7F}" presName="txShp" presStyleLbl="node1" presStyleIdx="0" presStyleCnt="1">
        <dgm:presLayoutVars>
          <dgm:bulletEnabled val="1"/>
        </dgm:presLayoutVars>
      </dgm:prSet>
      <dgm:spPr/>
    </dgm:pt>
  </dgm:ptLst>
  <dgm:cxnLst>
    <dgm:cxn modelId="{12271119-574F-496A-83C1-3ED81899EED6}" type="presOf" srcId="{6A4473AF-1FC3-4069-BE46-B0C1E5D2252B}" destId="{E8D74543-C9AC-450D-B1E3-66B0BB212281}" srcOrd="0" destOrd="0" presId="urn:microsoft.com/office/officeart/2005/8/layout/vList3"/>
    <dgm:cxn modelId="{7C61D325-D19E-4AA8-88FD-58B40039C8E2}" type="presOf" srcId="{4AAAF993-2223-4DF2-BDD2-2414A5EA5C7F}" destId="{A6C318F0-6E27-4E22-A346-EFA7D1A27CAE}" srcOrd="0" destOrd="0" presId="urn:microsoft.com/office/officeart/2005/8/layout/vList3"/>
    <dgm:cxn modelId="{2714402B-6141-44EB-B5F9-7B976B261CF6}" srcId="{6A4473AF-1FC3-4069-BE46-B0C1E5D2252B}" destId="{4AAAF993-2223-4DF2-BDD2-2414A5EA5C7F}" srcOrd="0" destOrd="0" parTransId="{61402204-D423-41A4-8889-45283041BFB4}" sibTransId="{E132CA2E-1A9D-4494-BEC6-EBA3D9403469}"/>
    <dgm:cxn modelId="{3F751211-5C2A-41C2-94D2-3ACE47C68ECA}" type="presParOf" srcId="{E8D74543-C9AC-450D-B1E3-66B0BB212281}" destId="{C9A826D8-6046-4E83-B071-AD3CC3F6108A}" srcOrd="0" destOrd="0" presId="urn:microsoft.com/office/officeart/2005/8/layout/vList3"/>
    <dgm:cxn modelId="{E0D79384-6F91-4CE0-835E-E5011DB6A21D}" type="presParOf" srcId="{C9A826D8-6046-4E83-B071-AD3CC3F6108A}" destId="{BCF10C2C-DE0B-4CFD-AC6B-01FC6BB58EED}" srcOrd="0" destOrd="0" presId="urn:microsoft.com/office/officeart/2005/8/layout/vList3"/>
    <dgm:cxn modelId="{6DB5C24E-BD10-41A4-A59D-BF70B0C9E1DE}" type="presParOf" srcId="{C9A826D8-6046-4E83-B071-AD3CC3F6108A}" destId="{A6C318F0-6E27-4E22-A346-EFA7D1A27C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4473AF-1FC3-4069-BE46-B0C1E5D2252B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4AAAF993-2223-4DF2-BDD2-2414A5EA5C7F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G.E - Emoções</a:t>
          </a:r>
        </a:p>
      </dgm:t>
    </dgm:pt>
    <dgm:pt modelId="{61402204-D423-41A4-8889-45283041BFB4}" type="parTrans" cxnId="{2714402B-6141-44EB-B5F9-7B976B261CF6}">
      <dgm:prSet/>
      <dgm:spPr/>
      <dgm:t>
        <a:bodyPr/>
        <a:lstStyle/>
        <a:p>
          <a:endParaRPr lang="pt-BR"/>
        </a:p>
      </dgm:t>
    </dgm:pt>
    <dgm:pt modelId="{E132CA2E-1A9D-4494-BEC6-EBA3D9403469}" type="sibTrans" cxnId="{2714402B-6141-44EB-B5F9-7B976B261CF6}">
      <dgm:prSet/>
      <dgm:spPr/>
      <dgm:t>
        <a:bodyPr/>
        <a:lstStyle/>
        <a:p>
          <a:endParaRPr lang="pt-BR"/>
        </a:p>
      </dgm:t>
    </dgm:pt>
    <dgm:pt modelId="{E8D74543-C9AC-450D-B1E3-66B0BB212281}" type="pres">
      <dgm:prSet presAssocID="{6A4473AF-1FC3-4069-BE46-B0C1E5D2252B}" presName="linearFlow" presStyleCnt="0">
        <dgm:presLayoutVars>
          <dgm:dir/>
          <dgm:resizeHandles val="exact"/>
        </dgm:presLayoutVars>
      </dgm:prSet>
      <dgm:spPr/>
    </dgm:pt>
    <dgm:pt modelId="{C9A826D8-6046-4E83-B071-AD3CC3F6108A}" type="pres">
      <dgm:prSet presAssocID="{4AAAF993-2223-4DF2-BDD2-2414A5EA5C7F}" presName="composite" presStyleCnt="0"/>
      <dgm:spPr/>
    </dgm:pt>
    <dgm:pt modelId="{BCF10C2C-DE0B-4CFD-AC6B-01FC6BB58EED}" type="pres">
      <dgm:prSet presAssocID="{4AAAF993-2223-4DF2-BDD2-2414A5EA5C7F}" presName="imgShp" presStyleLbl="fgImgPlace1" presStyleIdx="0" presStyleCnt="1" custLinFactNeighborX="-16797" custLinFactNeighborY="45912"/>
      <dgm:spPr>
        <a:solidFill>
          <a:schemeClr val="bg2">
            <a:lumMod val="75000"/>
          </a:schemeClr>
        </a:solidFill>
      </dgm:spPr>
    </dgm:pt>
    <dgm:pt modelId="{A6C318F0-6E27-4E22-A346-EFA7D1A27CAE}" type="pres">
      <dgm:prSet presAssocID="{4AAAF993-2223-4DF2-BDD2-2414A5EA5C7F}" presName="txShp" presStyleLbl="node1" presStyleIdx="0" presStyleCnt="1">
        <dgm:presLayoutVars>
          <dgm:bulletEnabled val="1"/>
        </dgm:presLayoutVars>
      </dgm:prSet>
      <dgm:spPr/>
    </dgm:pt>
  </dgm:ptLst>
  <dgm:cxnLst>
    <dgm:cxn modelId="{12271119-574F-496A-83C1-3ED81899EED6}" type="presOf" srcId="{6A4473AF-1FC3-4069-BE46-B0C1E5D2252B}" destId="{E8D74543-C9AC-450D-B1E3-66B0BB212281}" srcOrd="0" destOrd="0" presId="urn:microsoft.com/office/officeart/2005/8/layout/vList3"/>
    <dgm:cxn modelId="{7C61D325-D19E-4AA8-88FD-58B40039C8E2}" type="presOf" srcId="{4AAAF993-2223-4DF2-BDD2-2414A5EA5C7F}" destId="{A6C318F0-6E27-4E22-A346-EFA7D1A27CAE}" srcOrd="0" destOrd="0" presId="urn:microsoft.com/office/officeart/2005/8/layout/vList3"/>
    <dgm:cxn modelId="{2714402B-6141-44EB-B5F9-7B976B261CF6}" srcId="{6A4473AF-1FC3-4069-BE46-B0C1E5D2252B}" destId="{4AAAF993-2223-4DF2-BDD2-2414A5EA5C7F}" srcOrd="0" destOrd="0" parTransId="{61402204-D423-41A4-8889-45283041BFB4}" sibTransId="{E132CA2E-1A9D-4494-BEC6-EBA3D9403469}"/>
    <dgm:cxn modelId="{3F751211-5C2A-41C2-94D2-3ACE47C68ECA}" type="presParOf" srcId="{E8D74543-C9AC-450D-B1E3-66B0BB212281}" destId="{C9A826D8-6046-4E83-B071-AD3CC3F6108A}" srcOrd="0" destOrd="0" presId="urn:microsoft.com/office/officeart/2005/8/layout/vList3"/>
    <dgm:cxn modelId="{E0D79384-6F91-4CE0-835E-E5011DB6A21D}" type="presParOf" srcId="{C9A826D8-6046-4E83-B071-AD3CC3F6108A}" destId="{BCF10C2C-DE0B-4CFD-AC6B-01FC6BB58EED}" srcOrd="0" destOrd="0" presId="urn:microsoft.com/office/officeart/2005/8/layout/vList3"/>
    <dgm:cxn modelId="{6DB5C24E-BD10-41A4-A59D-BF70B0C9E1DE}" type="presParOf" srcId="{C9A826D8-6046-4E83-B071-AD3CC3F6108A}" destId="{A6C318F0-6E27-4E22-A346-EFA7D1A27C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4473AF-1FC3-4069-BE46-B0C1E5D2252B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4AAAF993-2223-4DF2-BDD2-2414A5EA5C7F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Emoções</a:t>
          </a:r>
        </a:p>
      </dgm:t>
    </dgm:pt>
    <dgm:pt modelId="{61402204-D423-41A4-8889-45283041BFB4}" type="parTrans" cxnId="{2714402B-6141-44EB-B5F9-7B976B261CF6}">
      <dgm:prSet/>
      <dgm:spPr/>
      <dgm:t>
        <a:bodyPr/>
        <a:lstStyle/>
        <a:p>
          <a:endParaRPr lang="pt-BR"/>
        </a:p>
      </dgm:t>
    </dgm:pt>
    <dgm:pt modelId="{E132CA2E-1A9D-4494-BEC6-EBA3D9403469}" type="sibTrans" cxnId="{2714402B-6141-44EB-B5F9-7B976B261CF6}">
      <dgm:prSet/>
      <dgm:spPr/>
      <dgm:t>
        <a:bodyPr/>
        <a:lstStyle/>
        <a:p>
          <a:endParaRPr lang="pt-BR"/>
        </a:p>
      </dgm:t>
    </dgm:pt>
    <dgm:pt modelId="{E8D74543-C9AC-450D-B1E3-66B0BB212281}" type="pres">
      <dgm:prSet presAssocID="{6A4473AF-1FC3-4069-BE46-B0C1E5D2252B}" presName="linearFlow" presStyleCnt="0">
        <dgm:presLayoutVars>
          <dgm:dir/>
          <dgm:resizeHandles val="exact"/>
        </dgm:presLayoutVars>
      </dgm:prSet>
      <dgm:spPr/>
    </dgm:pt>
    <dgm:pt modelId="{C9A826D8-6046-4E83-B071-AD3CC3F6108A}" type="pres">
      <dgm:prSet presAssocID="{4AAAF993-2223-4DF2-BDD2-2414A5EA5C7F}" presName="composite" presStyleCnt="0"/>
      <dgm:spPr/>
    </dgm:pt>
    <dgm:pt modelId="{BCF10C2C-DE0B-4CFD-AC6B-01FC6BB58EED}" type="pres">
      <dgm:prSet presAssocID="{4AAAF993-2223-4DF2-BDD2-2414A5EA5C7F}" presName="imgShp" presStyleLbl="fgImgPlace1" presStyleIdx="0" presStyleCnt="1" custLinFactNeighborX="-16797" custLinFactNeighborY="45912"/>
      <dgm:spPr>
        <a:solidFill>
          <a:srgbClr val="FFC000"/>
        </a:solidFill>
      </dgm:spPr>
    </dgm:pt>
    <dgm:pt modelId="{A6C318F0-6E27-4E22-A346-EFA7D1A27CAE}" type="pres">
      <dgm:prSet presAssocID="{4AAAF993-2223-4DF2-BDD2-2414A5EA5C7F}" presName="txShp" presStyleLbl="node1" presStyleIdx="0" presStyleCnt="1">
        <dgm:presLayoutVars>
          <dgm:bulletEnabled val="1"/>
        </dgm:presLayoutVars>
      </dgm:prSet>
      <dgm:spPr/>
    </dgm:pt>
  </dgm:ptLst>
  <dgm:cxnLst>
    <dgm:cxn modelId="{12271119-574F-496A-83C1-3ED81899EED6}" type="presOf" srcId="{6A4473AF-1FC3-4069-BE46-B0C1E5D2252B}" destId="{E8D74543-C9AC-450D-B1E3-66B0BB212281}" srcOrd="0" destOrd="0" presId="urn:microsoft.com/office/officeart/2005/8/layout/vList3"/>
    <dgm:cxn modelId="{7C61D325-D19E-4AA8-88FD-58B40039C8E2}" type="presOf" srcId="{4AAAF993-2223-4DF2-BDD2-2414A5EA5C7F}" destId="{A6C318F0-6E27-4E22-A346-EFA7D1A27CAE}" srcOrd="0" destOrd="0" presId="urn:microsoft.com/office/officeart/2005/8/layout/vList3"/>
    <dgm:cxn modelId="{2714402B-6141-44EB-B5F9-7B976B261CF6}" srcId="{6A4473AF-1FC3-4069-BE46-B0C1E5D2252B}" destId="{4AAAF993-2223-4DF2-BDD2-2414A5EA5C7F}" srcOrd="0" destOrd="0" parTransId="{61402204-D423-41A4-8889-45283041BFB4}" sibTransId="{E132CA2E-1A9D-4494-BEC6-EBA3D9403469}"/>
    <dgm:cxn modelId="{3F751211-5C2A-41C2-94D2-3ACE47C68ECA}" type="presParOf" srcId="{E8D74543-C9AC-450D-B1E3-66B0BB212281}" destId="{C9A826D8-6046-4E83-B071-AD3CC3F6108A}" srcOrd="0" destOrd="0" presId="urn:microsoft.com/office/officeart/2005/8/layout/vList3"/>
    <dgm:cxn modelId="{E0D79384-6F91-4CE0-835E-E5011DB6A21D}" type="presParOf" srcId="{C9A826D8-6046-4E83-B071-AD3CC3F6108A}" destId="{BCF10C2C-DE0B-4CFD-AC6B-01FC6BB58EED}" srcOrd="0" destOrd="0" presId="urn:microsoft.com/office/officeart/2005/8/layout/vList3"/>
    <dgm:cxn modelId="{6DB5C24E-BD10-41A4-A59D-BF70B0C9E1DE}" type="presParOf" srcId="{C9A826D8-6046-4E83-B071-AD3CC3F6108A}" destId="{A6C318F0-6E27-4E22-A346-EFA7D1A27C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4473AF-1FC3-4069-BE46-B0C1E5D2252B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4AAAF993-2223-4DF2-BDD2-2414A5EA5C7F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Emoções</a:t>
          </a:r>
        </a:p>
      </dgm:t>
    </dgm:pt>
    <dgm:pt modelId="{61402204-D423-41A4-8889-45283041BFB4}" type="parTrans" cxnId="{2714402B-6141-44EB-B5F9-7B976B261CF6}">
      <dgm:prSet/>
      <dgm:spPr/>
      <dgm:t>
        <a:bodyPr/>
        <a:lstStyle/>
        <a:p>
          <a:endParaRPr lang="pt-BR"/>
        </a:p>
      </dgm:t>
    </dgm:pt>
    <dgm:pt modelId="{E132CA2E-1A9D-4494-BEC6-EBA3D9403469}" type="sibTrans" cxnId="{2714402B-6141-44EB-B5F9-7B976B261CF6}">
      <dgm:prSet/>
      <dgm:spPr/>
      <dgm:t>
        <a:bodyPr/>
        <a:lstStyle/>
        <a:p>
          <a:endParaRPr lang="pt-BR"/>
        </a:p>
      </dgm:t>
    </dgm:pt>
    <dgm:pt modelId="{E8D74543-C9AC-450D-B1E3-66B0BB212281}" type="pres">
      <dgm:prSet presAssocID="{6A4473AF-1FC3-4069-BE46-B0C1E5D2252B}" presName="linearFlow" presStyleCnt="0">
        <dgm:presLayoutVars>
          <dgm:dir/>
          <dgm:resizeHandles val="exact"/>
        </dgm:presLayoutVars>
      </dgm:prSet>
      <dgm:spPr/>
    </dgm:pt>
    <dgm:pt modelId="{C9A826D8-6046-4E83-B071-AD3CC3F6108A}" type="pres">
      <dgm:prSet presAssocID="{4AAAF993-2223-4DF2-BDD2-2414A5EA5C7F}" presName="composite" presStyleCnt="0"/>
      <dgm:spPr/>
    </dgm:pt>
    <dgm:pt modelId="{BCF10C2C-DE0B-4CFD-AC6B-01FC6BB58EED}" type="pres">
      <dgm:prSet presAssocID="{4AAAF993-2223-4DF2-BDD2-2414A5EA5C7F}" presName="imgShp" presStyleLbl="fgImgPlace1" presStyleIdx="0" presStyleCnt="1" custLinFactNeighborX="-16797" custLinFactNeighborY="45912"/>
      <dgm:spPr>
        <a:solidFill>
          <a:srgbClr val="00B0F0"/>
        </a:solidFill>
      </dgm:spPr>
    </dgm:pt>
    <dgm:pt modelId="{A6C318F0-6E27-4E22-A346-EFA7D1A27CAE}" type="pres">
      <dgm:prSet presAssocID="{4AAAF993-2223-4DF2-BDD2-2414A5EA5C7F}" presName="txShp" presStyleLbl="node1" presStyleIdx="0" presStyleCnt="1" custLinFactNeighborX="-523" custLinFactNeighborY="-2333">
        <dgm:presLayoutVars>
          <dgm:bulletEnabled val="1"/>
        </dgm:presLayoutVars>
      </dgm:prSet>
      <dgm:spPr/>
    </dgm:pt>
  </dgm:ptLst>
  <dgm:cxnLst>
    <dgm:cxn modelId="{12271119-574F-496A-83C1-3ED81899EED6}" type="presOf" srcId="{6A4473AF-1FC3-4069-BE46-B0C1E5D2252B}" destId="{E8D74543-C9AC-450D-B1E3-66B0BB212281}" srcOrd="0" destOrd="0" presId="urn:microsoft.com/office/officeart/2005/8/layout/vList3"/>
    <dgm:cxn modelId="{7C61D325-D19E-4AA8-88FD-58B40039C8E2}" type="presOf" srcId="{4AAAF993-2223-4DF2-BDD2-2414A5EA5C7F}" destId="{A6C318F0-6E27-4E22-A346-EFA7D1A27CAE}" srcOrd="0" destOrd="0" presId="urn:microsoft.com/office/officeart/2005/8/layout/vList3"/>
    <dgm:cxn modelId="{2714402B-6141-44EB-B5F9-7B976B261CF6}" srcId="{6A4473AF-1FC3-4069-BE46-B0C1E5D2252B}" destId="{4AAAF993-2223-4DF2-BDD2-2414A5EA5C7F}" srcOrd="0" destOrd="0" parTransId="{61402204-D423-41A4-8889-45283041BFB4}" sibTransId="{E132CA2E-1A9D-4494-BEC6-EBA3D9403469}"/>
    <dgm:cxn modelId="{3F751211-5C2A-41C2-94D2-3ACE47C68ECA}" type="presParOf" srcId="{E8D74543-C9AC-450D-B1E3-66B0BB212281}" destId="{C9A826D8-6046-4E83-B071-AD3CC3F6108A}" srcOrd="0" destOrd="0" presId="urn:microsoft.com/office/officeart/2005/8/layout/vList3"/>
    <dgm:cxn modelId="{E0D79384-6F91-4CE0-835E-E5011DB6A21D}" type="presParOf" srcId="{C9A826D8-6046-4E83-B071-AD3CC3F6108A}" destId="{BCF10C2C-DE0B-4CFD-AC6B-01FC6BB58EED}" srcOrd="0" destOrd="0" presId="urn:microsoft.com/office/officeart/2005/8/layout/vList3"/>
    <dgm:cxn modelId="{6DB5C24E-BD10-41A4-A59D-BF70B0C9E1DE}" type="presParOf" srcId="{C9A826D8-6046-4E83-B071-AD3CC3F6108A}" destId="{A6C318F0-6E27-4E22-A346-EFA7D1A27C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4473AF-1FC3-4069-BE46-B0C1E5D2252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AAAF993-2223-4DF2-BDD2-2414A5EA5C7F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Teste Via de Forças de Caráter</a:t>
          </a:r>
        </a:p>
        <a:p>
          <a:pPr marL="0"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02204-D423-41A4-8889-45283041BFB4}" type="parTrans" cxnId="{2714402B-6141-44EB-B5F9-7B976B261CF6}">
      <dgm:prSet/>
      <dgm:spPr/>
      <dgm:t>
        <a:bodyPr/>
        <a:lstStyle/>
        <a:p>
          <a:endParaRPr lang="pt-BR"/>
        </a:p>
      </dgm:t>
    </dgm:pt>
    <dgm:pt modelId="{E132CA2E-1A9D-4494-BEC6-EBA3D9403469}" type="sibTrans" cxnId="{2714402B-6141-44EB-B5F9-7B976B261CF6}">
      <dgm:prSet/>
      <dgm:spPr/>
      <dgm:t>
        <a:bodyPr/>
        <a:lstStyle/>
        <a:p>
          <a:endParaRPr lang="pt-BR"/>
        </a:p>
      </dgm:t>
    </dgm:pt>
    <dgm:pt modelId="{E8D74543-C9AC-450D-B1E3-66B0BB212281}" type="pres">
      <dgm:prSet presAssocID="{6A4473AF-1FC3-4069-BE46-B0C1E5D2252B}" presName="linearFlow" presStyleCnt="0">
        <dgm:presLayoutVars>
          <dgm:dir/>
          <dgm:resizeHandles val="exact"/>
        </dgm:presLayoutVars>
      </dgm:prSet>
      <dgm:spPr/>
    </dgm:pt>
    <dgm:pt modelId="{C9A826D8-6046-4E83-B071-AD3CC3F6108A}" type="pres">
      <dgm:prSet presAssocID="{4AAAF993-2223-4DF2-BDD2-2414A5EA5C7F}" presName="composite" presStyleCnt="0"/>
      <dgm:spPr/>
    </dgm:pt>
    <dgm:pt modelId="{BCF10C2C-DE0B-4CFD-AC6B-01FC6BB58EED}" type="pres">
      <dgm:prSet presAssocID="{4AAAF993-2223-4DF2-BDD2-2414A5EA5C7F}" presName="imgShp" presStyleLbl="fgImgPlace1" presStyleIdx="0" presStyleCnt="1"/>
      <dgm:spPr/>
    </dgm:pt>
    <dgm:pt modelId="{A6C318F0-6E27-4E22-A346-EFA7D1A27CAE}" type="pres">
      <dgm:prSet presAssocID="{4AAAF993-2223-4DF2-BDD2-2414A5EA5C7F}" presName="txShp" presStyleLbl="node1" presStyleIdx="0" presStyleCnt="1">
        <dgm:presLayoutVars>
          <dgm:bulletEnabled val="1"/>
        </dgm:presLayoutVars>
      </dgm:prSet>
      <dgm:spPr/>
    </dgm:pt>
  </dgm:ptLst>
  <dgm:cxnLst>
    <dgm:cxn modelId="{12271119-574F-496A-83C1-3ED81899EED6}" type="presOf" srcId="{6A4473AF-1FC3-4069-BE46-B0C1E5D2252B}" destId="{E8D74543-C9AC-450D-B1E3-66B0BB212281}" srcOrd="0" destOrd="0" presId="urn:microsoft.com/office/officeart/2005/8/layout/vList3"/>
    <dgm:cxn modelId="{7C61D325-D19E-4AA8-88FD-58B40039C8E2}" type="presOf" srcId="{4AAAF993-2223-4DF2-BDD2-2414A5EA5C7F}" destId="{A6C318F0-6E27-4E22-A346-EFA7D1A27CAE}" srcOrd="0" destOrd="0" presId="urn:microsoft.com/office/officeart/2005/8/layout/vList3"/>
    <dgm:cxn modelId="{2714402B-6141-44EB-B5F9-7B976B261CF6}" srcId="{6A4473AF-1FC3-4069-BE46-B0C1E5D2252B}" destId="{4AAAF993-2223-4DF2-BDD2-2414A5EA5C7F}" srcOrd="0" destOrd="0" parTransId="{61402204-D423-41A4-8889-45283041BFB4}" sibTransId="{E132CA2E-1A9D-4494-BEC6-EBA3D9403469}"/>
    <dgm:cxn modelId="{3F751211-5C2A-41C2-94D2-3ACE47C68ECA}" type="presParOf" srcId="{E8D74543-C9AC-450D-B1E3-66B0BB212281}" destId="{C9A826D8-6046-4E83-B071-AD3CC3F6108A}" srcOrd="0" destOrd="0" presId="urn:microsoft.com/office/officeart/2005/8/layout/vList3"/>
    <dgm:cxn modelId="{E0D79384-6F91-4CE0-835E-E5011DB6A21D}" type="presParOf" srcId="{C9A826D8-6046-4E83-B071-AD3CC3F6108A}" destId="{BCF10C2C-DE0B-4CFD-AC6B-01FC6BB58EED}" srcOrd="0" destOrd="0" presId="urn:microsoft.com/office/officeart/2005/8/layout/vList3"/>
    <dgm:cxn modelId="{6DB5C24E-BD10-41A4-A59D-BF70B0C9E1DE}" type="presParOf" srcId="{C9A826D8-6046-4E83-B071-AD3CC3F6108A}" destId="{A6C318F0-6E27-4E22-A346-EFA7D1A27C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315D6-5A1C-4244-A9EB-5773272BEAA3}">
      <dsp:nvSpPr>
        <dsp:cNvPr id="0" name=""/>
        <dsp:cNvSpPr/>
      </dsp:nvSpPr>
      <dsp:spPr>
        <a:xfrm rot="10800000">
          <a:off x="1099189" y="1651"/>
          <a:ext cx="3519338" cy="85095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24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</a:t>
          </a:r>
          <a:r>
            <a:rPr lang="pt-B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Emocional</a:t>
          </a:r>
        </a:p>
      </dsp:txBody>
      <dsp:txXfrm rot="10800000">
        <a:off x="1311928" y="1651"/>
        <a:ext cx="3306599" cy="850957"/>
      </dsp:txXfrm>
    </dsp:sp>
    <dsp:sp modelId="{DF79E24A-9298-4B8B-A0CC-631E088760AB}">
      <dsp:nvSpPr>
        <dsp:cNvPr id="0" name=""/>
        <dsp:cNvSpPr/>
      </dsp:nvSpPr>
      <dsp:spPr>
        <a:xfrm>
          <a:off x="673710" y="1651"/>
          <a:ext cx="850957" cy="85095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318F0-6E27-4E22-A346-EFA7D1A27CAE}">
      <dsp:nvSpPr>
        <dsp:cNvPr id="0" name=""/>
        <dsp:cNvSpPr/>
      </dsp:nvSpPr>
      <dsp:spPr>
        <a:xfrm rot="10800000">
          <a:off x="1099189" y="1106626"/>
          <a:ext cx="3519338" cy="85095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24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Emoções</a:t>
          </a:r>
        </a:p>
      </dsp:txBody>
      <dsp:txXfrm rot="10800000">
        <a:off x="1311928" y="1106626"/>
        <a:ext cx="3306599" cy="850957"/>
      </dsp:txXfrm>
    </dsp:sp>
    <dsp:sp modelId="{BCF10C2C-DE0B-4CFD-AC6B-01FC6BB58EED}">
      <dsp:nvSpPr>
        <dsp:cNvPr id="0" name=""/>
        <dsp:cNvSpPr/>
      </dsp:nvSpPr>
      <dsp:spPr>
        <a:xfrm>
          <a:off x="673710" y="1106626"/>
          <a:ext cx="850957" cy="85095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66E6D-AA0C-4997-B295-4B70E78A2FA0}">
      <dsp:nvSpPr>
        <dsp:cNvPr id="0" name=""/>
        <dsp:cNvSpPr/>
      </dsp:nvSpPr>
      <dsp:spPr>
        <a:xfrm rot="10800000">
          <a:off x="1099189" y="2211601"/>
          <a:ext cx="3519338" cy="85095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24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Psicologia Positiva</a:t>
          </a:r>
        </a:p>
      </dsp:txBody>
      <dsp:txXfrm rot="10800000">
        <a:off x="1311928" y="2211601"/>
        <a:ext cx="3306599" cy="850957"/>
      </dsp:txXfrm>
    </dsp:sp>
    <dsp:sp modelId="{55E775D8-AFB7-4FB5-8C34-58EAEC52674E}">
      <dsp:nvSpPr>
        <dsp:cNvPr id="0" name=""/>
        <dsp:cNvSpPr/>
      </dsp:nvSpPr>
      <dsp:spPr>
        <a:xfrm>
          <a:off x="673710" y="2211601"/>
          <a:ext cx="850957" cy="85095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78F63-EA62-4442-8941-DD272C624F34}">
      <dsp:nvSpPr>
        <dsp:cNvPr id="0" name=""/>
        <dsp:cNvSpPr/>
      </dsp:nvSpPr>
      <dsp:spPr>
        <a:xfrm rot="10800000">
          <a:off x="1099189" y="3316575"/>
          <a:ext cx="3519338" cy="85095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24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Mindfulness</a:t>
          </a:r>
        </a:p>
      </dsp:txBody>
      <dsp:txXfrm rot="10800000">
        <a:off x="1311928" y="3316575"/>
        <a:ext cx="3306599" cy="850957"/>
      </dsp:txXfrm>
    </dsp:sp>
    <dsp:sp modelId="{4DD08B8A-5A00-4FC0-AE05-371DE83EF7A7}">
      <dsp:nvSpPr>
        <dsp:cNvPr id="0" name=""/>
        <dsp:cNvSpPr/>
      </dsp:nvSpPr>
      <dsp:spPr>
        <a:xfrm>
          <a:off x="673710" y="3316575"/>
          <a:ext cx="850957" cy="85095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18F0-6E27-4E22-A346-EFA7D1A27CAE}">
      <dsp:nvSpPr>
        <dsp:cNvPr id="0" name=""/>
        <dsp:cNvSpPr/>
      </dsp:nvSpPr>
      <dsp:spPr>
        <a:xfrm rot="10800000">
          <a:off x="1088972" y="0"/>
          <a:ext cx="3519338" cy="81009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27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 - Autoconhecimento</a:t>
          </a:r>
        </a:p>
      </dsp:txBody>
      <dsp:txXfrm rot="10800000">
        <a:off x="1291494" y="0"/>
        <a:ext cx="3316816" cy="810090"/>
      </dsp:txXfrm>
    </dsp:sp>
    <dsp:sp modelId="{BCF10C2C-DE0B-4CFD-AC6B-01FC6BB58EED}">
      <dsp:nvSpPr>
        <dsp:cNvPr id="0" name=""/>
        <dsp:cNvSpPr/>
      </dsp:nvSpPr>
      <dsp:spPr>
        <a:xfrm>
          <a:off x="683927" y="0"/>
          <a:ext cx="810090" cy="81009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18F0-6E27-4E22-A346-EFA7D1A27CAE}">
      <dsp:nvSpPr>
        <dsp:cNvPr id="0" name=""/>
        <dsp:cNvSpPr/>
      </dsp:nvSpPr>
      <dsp:spPr>
        <a:xfrm rot="10800000">
          <a:off x="1087691" y="1146986"/>
          <a:ext cx="2878866" cy="145025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23" tIns="72390" rIns="135128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Teste de Perfil Comportamental</a:t>
          </a:r>
        </a:p>
        <a:p>
          <a:pPr marL="0"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50255" y="1146986"/>
        <a:ext cx="2516302" cy="1450255"/>
      </dsp:txXfrm>
    </dsp:sp>
    <dsp:sp modelId="{BCF10C2C-DE0B-4CFD-AC6B-01FC6BB58EED}">
      <dsp:nvSpPr>
        <dsp:cNvPr id="0" name=""/>
        <dsp:cNvSpPr/>
      </dsp:nvSpPr>
      <dsp:spPr>
        <a:xfrm>
          <a:off x="362563" y="1146986"/>
          <a:ext cx="1450255" cy="14502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18F0-6E27-4E22-A346-EFA7D1A27CAE}">
      <dsp:nvSpPr>
        <dsp:cNvPr id="0" name=""/>
        <dsp:cNvSpPr/>
      </dsp:nvSpPr>
      <dsp:spPr>
        <a:xfrm rot="10800000">
          <a:off x="1088972" y="0"/>
          <a:ext cx="3519338" cy="810090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27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G.E - Emoções</a:t>
          </a:r>
        </a:p>
      </dsp:txBody>
      <dsp:txXfrm rot="10800000">
        <a:off x="1291494" y="0"/>
        <a:ext cx="3316816" cy="810090"/>
      </dsp:txXfrm>
    </dsp:sp>
    <dsp:sp modelId="{BCF10C2C-DE0B-4CFD-AC6B-01FC6BB58EED}">
      <dsp:nvSpPr>
        <dsp:cNvPr id="0" name=""/>
        <dsp:cNvSpPr/>
      </dsp:nvSpPr>
      <dsp:spPr>
        <a:xfrm>
          <a:off x="547856" y="0"/>
          <a:ext cx="810090" cy="81009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18F0-6E27-4E22-A346-EFA7D1A27CAE}">
      <dsp:nvSpPr>
        <dsp:cNvPr id="0" name=""/>
        <dsp:cNvSpPr/>
      </dsp:nvSpPr>
      <dsp:spPr>
        <a:xfrm rot="10800000">
          <a:off x="1088972" y="0"/>
          <a:ext cx="3519338" cy="810090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27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Emoções</a:t>
          </a:r>
        </a:p>
      </dsp:txBody>
      <dsp:txXfrm rot="10800000">
        <a:off x="1291494" y="0"/>
        <a:ext cx="3316816" cy="810090"/>
      </dsp:txXfrm>
    </dsp:sp>
    <dsp:sp modelId="{BCF10C2C-DE0B-4CFD-AC6B-01FC6BB58EED}">
      <dsp:nvSpPr>
        <dsp:cNvPr id="0" name=""/>
        <dsp:cNvSpPr/>
      </dsp:nvSpPr>
      <dsp:spPr>
        <a:xfrm>
          <a:off x="547856" y="0"/>
          <a:ext cx="810090" cy="81009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18F0-6E27-4E22-A346-EFA7D1A27CAE}">
      <dsp:nvSpPr>
        <dsp:cNvPr id="0" name=""/>
        <dsp:cNvSpPr/>
      </dsp:nvSpPr>
      <dsp:spPr>
        <a:xfrm rot="10800000">
          <a:off x="1070566" y="0"/>
          <a:ext cx="3519338" cy="810090"/>
        </a:xfrm>
        <a:prstGeom prst="homePlat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27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Emoções</a:t>
          </a:r>
        </a:p>
      </dsp:txBody>
      <dsp:txXfrm rot="10800000">
        <a:off x="1273088" y="0"/>
        <a:ext cx="3316816" cy="810090"/>
      </dsp:txXfrm>
    </dsp:sp>
    <dsp:sp modelId="{BCF10C2C-DE0B-4CFD-AC6B-01FC6BB58EED}">
      <dsp:nvSpPr>
        <dsp:cNvPr id="0" name=""/>
        <dsp:cNvSpPr/>
      </dsp:nvSpPr>
      <dsp:spPr>
        <a:xfrm>
          <a:off x="547856" y="0"/>
          <a:ext cx="810090" cy="81009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18F0-6E27-4E22-A346-EFA7D1A27CAE}">
      <dsp:nvSpPr>
        <dsp:cNvPr id="0" name=""/>
        <dsp:cNvSpPr/>
      </dsp:nvSpPr>
      <dsp:spPr>
        <a:xfrm rot="10800000">
          <a:off x="1087691" y="1146986"/>
          <a:ext cx="2878866" cy="145025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523" tIns="80010" rIns="149352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Teste Via de Forças de Caráter</a:t>
          </a:r>
        </a:p>
        <a:p>
          <a:pPr marL="0"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50255" y="1146986"/>
        <a:ext cx="2516302" cy="1450255"/>
      </dsp:txXfrm>
    </dsp:sp>
    <dsp:sp modelId="{BCF10C2C-DE0B-4CFD-AC6B-01FC6BB58EED}">
      <dsp:nvSpPr>
        <dsp:cNvPr id="0" name=""/>
        <dsp:cNvSpPr/>
      </dsp:nvSpPr>
      <dsp:spPr>
        <a:xfrm>
          <a:off x="362563" y="1146986"/>
          <a:ext cx="1450255" cy="14502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86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13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11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14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95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7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1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52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14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0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DA68-E9B2-4A8E-827A-2B429829A18D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D6AB-3EF5-42EB-8A60-E0724361C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4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nsador.com/autor/leandro_meler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077D7-79BB-4894-AB4D-B247A5257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7DF697-5868-4EBF-976D-E610A5307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01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1221" y="1935249"/>
            <a:ext cx="5143500" cy="29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1386592" y="984219"/>
            <a:ext cx="38704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Módulo I – Aula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D3EB22-825A-4B7B-8A20-7BCC14380F02}"/>
              </a:ext>
            </a:extLst>
          </p:cNvPr>
          <p:cNvGraphicFramePr/>
          <p:nvPr/>
        </p:nvGraphicFramePr>
        <p:xfrm>
          <a:off x="927966" y="1256040"/>
          <a:ext cx="4329122" cy="374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Águia, golfinho, lobo ou tubarão: faça o teste e descubra seu perfil! | O  programa | Programas">
            <a:extLst>
              <a:ext uri="{FF2B5EF4-FFF2-40B4-BE49-F238E27FC236}">
                <a16:creationId xmlns:a16="http://schemas.microsoft.com/office/drawing/2014/main" id="{19E74B21-3649-41A7-A4E1-BCC21276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99" y="2723110"/>
            <a:ext cx="1296143" cy="81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0C84649-B525-4250-AA8A-571DEF2E6C08}"/>
              </a:ext>
            </a:extLst>
          </p:cNvPr>
          <p:cNvSpPr txBox="1"/>
          <p:nvPr/>
        </p:nvSpPr>
        <p:spPr>
          <a:xfrm>
            <a:off x="1405567" y="4325674"/>
            <a:ext cx="387049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Aula 01: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/>
              <a:t>Aplicação do Teste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/>
              <a:t>Tabulação e exploração dos resultados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/>
              <a:t>Tarefa para casa: Teste VIA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</p:spTree>
    <p:extLst>
      <p:ext uri="{BB962C8B-B14F-4D97-AF65-F5344CB8AC3E}">
        <p14:creationId xmlns:p14="http://schemas.microsoft.com/office/powerpoint/2010/main" val="35854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1221" y="1935249"/>
            <a:ext cx="5143500" cy="29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1677025" y="984219"/>
            <a:ext cx="387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/>
              <a:t>Módulo I – Aula 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D3EB22-825A-4B7B-8A20-7BCC14380F02}"/>
              </a:ext>
            </a:extLst>
          </p:cNvPr>
          <p:cNvGraphicFramePr/>
          <p:nvPr/>
        </p:nvGraphicFramePr>
        <p:xfrm>
          <a:off x="595148" y="1870770"/>
          <a:ext cx="5292239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EE8FFACB-CCE1-4E7C-A3B4-2767BD44A627}"/>
              </a:ext>
            </a:extLst>
          </p:cNvPr>
          <p:cNvSpPr/>
          <p:nvPr/>
        </p:nvSpPr>
        <p:spPr>
          <a:xfrm>
            <a:off x="2110556" y="2762513"/>
            <a:ext cx="3114207" cy="5665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5252C3-1F88-4FAB-9D1F-2E0564E56184}"/>
              </a:ext>
            </a:extLst>
          </p:cNvPr>
          <p:cNvSpPr txBox="1"/>
          <p:nvPr/>
        </p:nvSpPr>
        <p:spPr>
          <a:xfrm>
            <a:off x="2250799" y="2899276"/>
            <a:ext cx="284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Razão e sensibilidade</a:t>
            </a:r>
            <a:endParaRPr lang="pt-BR" sz="1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C5D16E-3831-4731-BF50-14F28E9A7E02}"/>
              </a:ext>
            </a:extLst>
          </p:cNvPr>
          <p:cNvSpPr/>
          <p:nvPr/>
        </p:nvSpPr>
        <p:spPr>
          <a:xfrm>
            <a:off x="2100140" y="3428137"/>
            <a:ext cx="3114207" cy="12731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252B98-9E0B-436C-AD16-CB626184D6E3}"/>
              </a:ext>
            </a:extLst>
          </p:cNvPr>
          <p:cNvSpPr txBox="1"/>
          <p:nvPr/>
        </p:nvSpPr>
        <p:spPr>
          <a:xfrm>
            <a:off x="2250799" y="3507660"/>
            <a:ext cx="2841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Tópicos</a:t>
            </a:r>
            <a:r>
              <a:rPr lang="pt-BR" sz="1200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O que são emoções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Emoções primárias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Como as emoções são acionadas no cérebro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Maturidade emocional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B2FC7-E3B1-49AA-8EC9-67C200351884}"/>
              </a:ext>
            </a:extLst>
          </p:cNvPr>
          <p:cNvSpPr txBox="1"/>
          <p:nvPr/>
        </p:nvSpPr>
        <p:spPr>
          <a:xfrm>
            <a:off x="3971549" y="3018296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6040D5-CA1B-4982-AFBD-F45A4291CA2F}"/>
              </a:ext>
            </a:extLst>
          </p:cNvPr>
          <p:cNvSpPr/>
          <p:nvPr/>
        </p:nvSpPr>
        <p:spPr>
          <a:xfrm>
            <a:off x="2110556" y="4794289"/>
            <a:ext cx="3114207" cy="10867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5AFF47-63B4-4584-9AA0-5FB8C11A30F3}"/>
              </a:ext>
            </a:extLst>
          </p:cNvPr>
          <p:cNvSpPr txBox="1"/>
          <p:nvPr/>
        </p:nvSpPr>
        <p:spPr>
          <a:xfrm>
            <a:off x="2110557" y="4767603"/>
            <a:ext cx="3074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Atividade: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Exploração das respostas do questionário da aula anterior (IE)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Tarefa para casa: Assista ao filme “Divertidamente” e responda o questionário</a:t>
            </a:r>
          </a:p>
          <a:p>
            <a:endParaRPr lang="pt-BR" sz="1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9D4E26-CF5F-41C0-99C9-6E7AD87A6914}"/>
              </a:ext>
            </a:extLst>
          </p:cNvPr>
          <p:cNvSpPr txBox="1"/>
          <p:nvPr/>
        </p:nvSpPr>
        <p:spPr>
          <a:xfrm>
            <a:off x="1214438" y="2086455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100" b="1" dirty="0"/>
              <a:t>G.E</a:t>
            </a:r>
          </a:p>
        </p:txBody>
      </p:sp>
    </p:spTree>
    <p:extLst>
      <p:ext uri="{BB962C8B-B14F-4D97-AF65-F5344CB8AC3E}">
        <p14:creationId xmlns:p14="http://schemas.microsoft.com/office/powerpoint/2010/main" val="395127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1221" y="1935249"/>
            <a:ext cx="5143500" cy="29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1677025" y="984219"/>
            <a:ext cx="387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/>
              <a:t>Módulo I – Aula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D3EB22-825A-4B7B-8A20-7BCC14380F02}"/>
              </a:ext>
            </a:extLst>
          </p:cNvPr>
          <p:cNvGraphicFramePr/>
          <p:nvPr/>
        </p:nvGraphicFramePr>
        <p:xfrm>
          <a:off x="595148" y="1870770"/>
          <a:ext cx="5292239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EE8FFACB-CCE1-4E7C-A3B4-2767BD44A627}"/>
              </a:ext>
            </a:extLst>
          </p:cNvPr>
          <p:cNvSpPr/>
          <p:nvPr/>
        </p:nvSpPr>
        <p:spPr>
          <a:xfrm>
            <a:off x="2110556" y="2762513"/>
            <a:ext cx="3114207" cy="5665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5252C3-1F88-4FAB-9D1F-2E0564E56184}"/>
              </a:ext>
            </a:extLst>
          </p:cNvPr>
          <p:cNvSpPr txBox="1"/>
          <p:nvPr/>
        </p:nvSpPr>
        <p:spPr>
          <a:xfrm>
            <a:off x="2250799" y="2899276"/>
            <a:ext cx="284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Razão e sensibilidade</a:t>
            </a:r>
            <a:endParaRPr lang="pt-BR" sz="1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C5D16E-3831-4731-BF50-14F28E9A7E02}"/>
              </a:ext>
            </a:extLst>
          </p:cNvPr>
          <p:cNvSpPr/>
          <p:nvPr/>
        </p:nvSpPr>
        <p:spPr>
          <a:xfrm>
            <a:off x="2100140" y="3428137"/>
            <a:ext cx="3114207" cy="1273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252B98-9E0B-436C-AD16-CB626184D6E3}"/>
              </a:ext>
            </a:extLst>
          </p:cNvPr>
          <p:cNvSpPr txBox="1"/>
          <p:nvPr/>
        </p:nvSpPr>
        <p:spPr>
          <a:xfrm>
            <a:off x="2250799" y="3507660"/>
            <a:ext cx="2841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Tópicos</a:t>
            </a:r>
            <a:r>
              <a:rPr lang="pt-BR" sz="1200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O que são emoções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Emoções primárias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Como as emoções são acionadas no cérebro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Maturidade emocional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B2FC7-E3B1-49AA-8EC9-67C200351884}"/>
              </a:ext>
            </a:extLst>
          </p:cNvPr>
          <p:cNvSpPr txBox="1"/>
          <p:nvPr/>
        </p:nvSpPr>
        <p:spPr>
          <a:xfrm>
            <a:off x="3971549" y="3018296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6040D5-CA1B-4982-AFBD-F45A4291CA2F}"/>
              </a:ext>
            </a:extLst>
          </p:cNvPr>
          <p:cNvSpPr/>
          <p:nvPr/>
        </p:nvSpPr>
        <p:spPr>
          <a:xfrm>
            <a:off x="2110556" y="4794289"/>
            <a:ext cx="3114207" cy="1086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5AFF47-63B4-4584-9AA0-5FB8C11A30F3}"/>
              </a:ext>
            </a:extLst>
          </p:cNvPr>
          <p:cNvSpPr txBox="1"/>
          <p:nvPr/>
        </p:nvSpPr>
        <p:spPr>
          <a:xfrm>
            <a:off x="2343723" y="4828238"/>
            <a:ext cx="284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Atividade: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Assista ao filme “Divertidamente” e responda o questionário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Exploração das respostas do questionário</a:t>
            </a:r>
          </a:p>
          <a:p>
            <a:endParaRPr lang="pt-BR" sz="1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7F8868-AA6A-4A0E-B5EC-6B8D061C09F9}"/>
              </a:ext>
            </a:extLst>
          </p:cNvPr>
          <p:cNvSpPr txBox="1"/>
          <p:nvPr/>
        </p:nvSpPr>
        <p:spPr>
          <a:xfrm>
            <a:off x="1228725" y="2090161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209359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1221" y="1935249"/>
            <a:ext cx="5143500" cy="29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1677025" y="984219"/>
            <a:ext cx="387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/>
              <a:t>Módulo I – Aula 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D3EB22-825A-4B7B-8A20-7BCC14380F02}"/>
              </a:ext>
            </a:extLst>
          </p:cNvPr>
          <p:cNvGraphicFramePr/>
          <p:nvPr/>
        </p:nvGraphicFramePr>
        <p:xfrm>
          <a:off x="595148" y="1870770"/>
          <a:ext cx="5292239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EE8FFACB-CCE1-4E7C-A3B4-2767BD44A627}"/>
              </a:ext>
            </a:extLst>
          </p:cNvPr>
          <p:cNvSpPr/>
          <p:nvPr/>
        </p:nvSpPr>
        <p:spPr>
          <a:xfrm>
            <a:off x="2110556" y="2762513"/>
            <a:ext cx="3114207" cy="566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5252C3-1F88-4FAB-9D1F-2E0564E56184}"/>
              </a:ext>
            </a:extLst>
          </p:cNvPr>
          <p:cNvSpPr txBox="1"/>
          <p:nvPr/>
        </p:nvSpPr>
        <p:spPr>
          <a:xfrm>
            <a:off x="2250799" y="2899276"/>
            <a:ext cx="284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Razão e sensibilidade</a:t>
            </a:r>
            <a:endParaRPr lang="pt-BR" sz="1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C5D16E-3831-4731-BF50-14F28E9A7E02}"/>
              </a:ext>
            </a:extLst>
          </p:cNvPr>
          <p:cNvSpPr/>
          <p:nvPr/>
        </p:nvSpPr>
        <p:spPr>
          <a:xfrm>
            <a:off x="2100140" y="3428137"/>
            <a:ext cx="3114207" cy="1273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252B98-9E0B-436C-AD16-CB626184D6E3}"/>
              </a:ext>
            </a:extLst>
          </p:cNvPr>
          <p:cNvSpPr txBox="1"/>
          <p:nvPr/>
        </p:nvSpPr>
        <p:spPr>
          <a:xfrm>
            <a:off x="2250799" y="3507660"/>
            <a:ext cx="2841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Tópicos</a:t>
            </a:r>
            <a:r>
              <a:rPr lang="pt-BR" sz="1200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O que são emoções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Emoções primárias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Como as emoções são acionadas no cérebro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Maturidade emocional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B2FC7-E3B1-49AA-8EC9-67C200351884}"/>
              </a:ext>
            </a:extLst>
          </p:cNvPr>
          <p:cNvSpPr txBox="1"/>
          <p:nvPr/>
        </p:nvSpPr>
        <p:spPr>
          <a:xfrm>
            <a:off x="3971549" y="3018296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6040D5-CA1B-4982-AFBD-F45A4291CA2F}"/>
              </a:ext>
            </a:extLst>
          </p:cNvPr>
          <p:cNvSpPr/>
          <p:nvPr/>
        </p:nvSpPr>
        <p:spPr>
          <a:xfrm>
            <a:off x="2110556" y="4794289"/>
            <a:ext cx="3114207" cy="1086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5AFF47-63B4-4584-9AA0-5FB8C11A30F3}"/>
              </a:ext>
            </a:extLst>
          </p:cNvPr>
          <p:cNvSpPr txBox="1"/>
          <p:nvPr/>
        </p:nvSpPr>
        <p:spPr>
          <a:xfrm>
            <a:off x="2343723" y="4828238"/>
            <a:ext cx="284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Atividade: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Assista ao filme “Divertidamente” e responda o questionário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Exploração das respostas do questionário</a:t>
            </a:r>
          </a:p>
          <a:p>
            <a:endParaRPr lang="pt-BR" sz="1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5ECCB9-9BC4-42A5-A326-21E944631C4A}"/>
              </a:ext>
            </a:extLst>
          </p:cNvPr>
          <p:cNvSpPr txBox="1"/>
          <p:nvPr/>
        </p:nvSpPr>
        <p:spPr>
          <a:xfrm>
            <a:off x="1214438" y="2061895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MF</a:t>
            </a:r>
          </a:p>
        </p:txBody>
      </p:sp>
    </p:spTree>
    <p:extLst>
      <p:ext uri="{BB962C8B-B14F-4D97-AF65-F5344CB8AC3E}">
        <p14:creationId xmlns:p14="http://schemas.microsoft.com/office/powerpoint/2010/main" val="279081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1221" y="1935249"/>
            <a:ext cx="5143500" cy="29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1386592" y="984218"/>
            <a:ext cx="38704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Módulo I </a:t>
            </a:r>
          </a:p>
          <a:p>
            <a:r>
              <a:rPr lang="pt-BR" dirty="0"/>
              <a:t>Atividade preliminar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D3EB22-825A-4B7B-8A20-7BCC14380F02}"/>
              </a:ext>
            </a:extLst>
          </p:cNvPr>
          <p:cNvGraphicFramePr/>
          <p:nvPr/>
        </p:nvGraphicFramePr>
        <p:xfrm>
          <a:off x="927966" y="1256040"/>
          <a:ext cx="4329122" cy="374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80C84649-B525-4250-AA8A-571DEF2E6C08}"/>
              </a:ext>
            </a:extLst>
          </p:cNvPr>
          <p:cNvSpPr txBox="1"/>
          <p:nvPr/>
        </p:nvSpPr>
        <p:spPr>
          <a:xfrm>
            <a:off x="1405567" y="4325675"/>
            <a:ext cx="410226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Aula 02: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/>
              <a:t>Forças de caráter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pt-BR" dirty="0"/>
              <a:t>Virtudes ubíquas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pt-BR" dirty="0"/>
              <a:t>Quais são as suas? Como pode usá-las?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pt-BR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pic>
        <p:nvPicPr>
          <p:cNvPr id="9" name="Picture 2" descr="AFM Psicologia Positiva - Teste de Forças Pessoais">
            <a:extLst>
              <a:ext uri="{FF2B5EF4-FFF2-40B4-BE49-F238E27FC236}">
                <a16:creationId xmlns:a16="http://schemas.microsoft.com/office/drawing/2014/main" id="{2CEC1AB3-818D-43C1-BA5C-5EFF4EB6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7" y="2655359"/>
            <a:ext cx="835749" cy="81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5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22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A97AB7-DE3F-4D21-B954-0B683D71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71" y="944724"/>
            <a:ext cx="17621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66329B-2CBF-481F-886E-76530B382425}"/>
              </a:ext>
            </a:extLst>
          </p:cNvPr>
          <p:cNvSpPr txBox="1"/>
          <p:nvPr/>
        </p:nvSpPr>
        <p:spPr>
          <a:xfrm>
            <a:off x="1383030" y="4600497"/>
            <a:ext cx="6515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350" i="1" dirty="0">
                <a:latin typeface="Gungsuh" panose="02030600000101010101" pitchFamily="18" charset="-127"/>
                <a:ea typeface="Gungsuh" panose="02030600000101010101" pitchFamily="18" charset="-127"/>
              </a:rPr>
              <a:t>“Conhecimento, inteligência e controle emocional</a:t>
            </a:r>
          </a:p>
          <a:p>
            <a:r>
              <a:rPr lang="pt-BR" sz="1350" i="1" dirty="0">
                <a:latin typeface="Gungsuh" panose="02030600000101010101" pitchFamily="18" charset="-127"/>
                <a:ea typeface="Gungsuh" panose="02030600000101010101" pitchFamily="18" charset="-127"/>
              </a:rPr>
              <a:t> são as matérias primas da sabedoria”. 						                                                            </a:t>
            </a:r>
            <a:r>
              <a:rPr lang="pt-BR" sz="1350" i="1" dirty="0">
                <a:latin typeface="Gungsuh" panose="02030600000101010101" pitchFamily="18" charset="-127"/>
                <a:ea typeface="Gungsuh" panose="02030600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Leandro </a:t>
            </a:r>
            <a:r>
              <a:rPr lang="pt-BR" sz="1350" i="1" dirty="0" err="1">
                <a:latin typeface="Gungsuh" panose="02030600000101010101" pitchFamily="18" charset="-127"/>
                <a:ea typeface="Gungsuh" panose="02030600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Melero</a:t>
            </a:r>
            <a:endParaRPr lang="pt-BR" sz="1350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245E39-1D5D-467B-96D1-2C0F449D3A0F}"/>
              </a:ext>
            </a:extLst>
          </p:cNvPr>
          <p:cNvSpPr/>
          <p:nvPr/>
        </p:nvSpPr>
        <p:spPr>
          <a:xfrm>
            <a:off x="1437894" y="3840481"/>
            <a:ext cx="6371082" cy="48474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tx1"/>
                </a:solidFill>
              </a:rPr>
              <a:t>Inteligência Emocional e Gestão das Emoções </a:t>
            </a:r>
          </a:p>
        </p:txBody>
      </p:sp>
    </p:spTree>
    <p:extLst>
      <p:ext uri="{BB962C8B-B14F-4D97-AF65-F5344CB8AC3E}">
        <p14:creationId xmlns:p14="http://schemas.microsoft.com/office/powerpoint/2010/main" val="129809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79" y="857250"/>
            <a:ext cx="6858000" cy="16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74CD3F2-E192-455F-A192-148EDA685237}"/>
              </a:ext>
            </a:extLst>
          </p:cNvPr>
          <p:cNvSpPr/>
          <p:nvPr/>
        </p:nvSpPr>
        <p:spPr>
          <a:xfrm>
            <a:off x="1455039" y="3743325"/>
            <a:ext cx="6371082" cy="182880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chemeClr val="tx1"/>
                </a:solidFill>
              </a:rPr>
              <a:t>OBJETIVO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Oportunizar a comunidade escolar o autodesenvolvimento da saúde mental visando o domínio equilibrado do uso da razão (conhecimento) e da autoliderança emocional (compreensão e gestão) de suas forças impulsionadoras para a construção de uma vida plena nas relações </a:t>
            </a:r>
            <a:r>
              <a:rPr lang="pt-BR" dirty="0" err="1">
                <a:solidFill>
                  <a:schemeClr val="tx1"/>
                </a:solidFill>
              </a:rPr>
              <a:t>intra</a:t>
            </a:r>
            <a:r>
              <a:rPr lang="pt-BR" dirty="0">
                <a:solidFill>
                  <a:schemeClr val="tx1"/>
                </a:solidFill>
              </a:rPr>
              <a:t> e interpessoais. </a:t>
            </a:r>
          </a:p>
          <a:p>
            <a:pPr algn="ctr"/>
            <a:endParaRPr lang="pt-BR" sz="135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32778F-731C-4D1E-AD14-584E4D576F3E}"/>
              </a:ext>
            </a:extLst>
          </p:cNvPr>
          <p:cNvSpPr txBox="1"/>
          <p:nvPr/>
        </p:nvSpPr>
        <p:spPr>
          <a:xfrm>
            <a:off x="2737070" y="2133487"/>
            <a:ext cx="3435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Programa de Educação Emocional</a:t>
            </a:r>
          </a:p>
        </p:txBody>
      </p:sp>
    </p:spTree>
    <p:extLst>
      <p:ext uri="{BB962C8B-B14F-4D97-AF65-F5344CB8AC3E}">
        <p14:creationId xmlns:p14="http://schemas.microsoft.com/office/powerpoint/2010/main" val="8866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22" y="944724"/>
            <a:ext cx="6858000" cy="24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B3FC8C-34D4-4379-8798-91445C6CE451}"/>
              </a:ext>
            </a:extLst>
          </p:cNvPr>
          <p:cNvSpPr/>
          <p:nvPr/>
        </p:nvSpPr>
        <p:spPr>
          <a:xfrm>
            <a:off x="6001893" y="3771324"/>
            <a:ext cx="281178" cy="2852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776E5D-0160-49C1-B06E-AA7234994E64}"/>
              </a:ext>
            </a:extLst>
          </p:cNvPr>
          <p:cNvSpPr txBox="1"/>
          <p:nvPr/>
        </p:nvSpPr>
        <p:spPr>
          <a:xfrm>
            <a:off x="2144268" y="3439199"/>
            <a:ext cx="4965192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pt-BR" sz="2100" dirty="0"/>
              <a:t>Estrutura do Curso baseada  no programa</a:t>
            </a:r>
          </a:p>
          <a:p>
            <a:pPr algn="ctr">
              <a:spcAft>
                <a:spcPts val="450"/>
              </a:spcAft>
            </a:pPr>
            <a:endParaRPr lang="pt-BR" sz="2100" dirty="0"/>
          </a:p>
          <a:p>
            <a:pPr algn="ctr">
              <a:spcAft>
                <a:spcPts val="450"/>
              </a:spcAft>
            </a:pPr>
            <a:r>
              <a:rPr lang="nl-NL" sz="135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Positive Psychology Program B.V.  </a:t>
            </a:r>
          </a:p>
          <a:p>
            <a:pPr algn="ctr">
              <a:spcAft>
                <a:spcPts val="450"/>
              </a:spcAft>
            </a:pPr>
            <a:r>
              <a:rPr lang="nl-NL" sz="135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MAASTRICHT</a:t>
            </a:r>
          </a:p>
          <a:p>
            <a:pPr algn="ctr">
              <a:spcAft>
                <a:spcPts val="450"/>
              </a:spcAft>
            </a:pPr>
            <a:r>
              <a:rPr lang="en-US" sz="135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The Netherlands </a:t>
            </a:r>
            <a:r>
              <a:rPr lang="pt-BR" sz="2100" dirty="0"/>
              <a:t> </a:t>
            </a: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DBF6BE52-C5F0-4771-B1CA-984E81BAD18B}"/>
              </a:ext>
            </a:extLst>
          </p:cNvPr>
          <p:cNvSpPr/>
          <p:nvPr/>
        </p:nvSpPr>
        <p:spPr>
          <a:xfrm>
            <a:off x="6142482" y="4056537"/>
            <a:ext cx="219456" cy="23657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06105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r="27905" b="1"/>
          <a:stretch/>
        </p:blipFill>
        <p:spPr bwMode="auto">
          <a:xfrm>
            <a:off x="3889701" y="3477006"/>
            <a:ext cx="4111299" cy="252374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889" y="2000744"/>
            <a:ext cx="2823229" cy="208056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3525" b="1" dirty="0"/>
            </a:br>
            <a:r>
              <a:rPr lang="en-US" sz="3525" b="1" dirty="0"/>
              <a:t> </a:t>
            </a:r>
            <a:endParaRPr lang="en-US" sz="3525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245E39-1D5D-467B-96D1-2C0F449D3A0F}"/>
              </a:ext>
            </a:extLst>
          </p:cNvPr>
          <p:cNvSpPr/>
          <p:nvPr/>
        </p:nvSpPr>
        <p:spPr>
          <a:xfrm>
            <a:off x="1298049" y="1041331"/>
            <a:ext cx="2823229" cy="103247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pt-BR" sz="2100" dirty="0">
                <a:solidFill>
                  <a:schemeClr val="tx1"/>
                </a:solidFill>
              </a:rPr>
              <a:t>Sobre o  coordenador do  projeto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FEADB2-5181-422A-9374-B94F5EA3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78" y="4438660"/>
            <a:ext cx="1751464" cy="120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E66BC6A2-368E-4C87-855C-BD4AF2D7D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689"/>
          <a:stretch/>
        </p:blipFill>
        <p:spPr>
          <a:xfrm>
            <a:off x="1553981" y="2345658"/>
            <a:ext cx="2551503" cy="156625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E781D2F-97E1-424D-9D55-03D4013E260F}"/>
              </a:ext>
            </a:extLst>
          </p:cNvPr>
          <p:cNvSpPr/>
          <p:nvPr/>
        </p:nvSpPr>
        <p:spPr>
          <a:xfrm>
            <a:off x="4417448" y="1958949"/>
            <a:ext cx="3585991" cy="2339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dirty="0">
                <a:solidFill>
                  <a:schemeClr val="tx1"/>
                </a:solidFill>
              </a:rPr>
              <a:t>Fundador do COC</a:t>
            </a:r>
          </a:p>
          <a:p>
            <a:r>
              <a:rPr lang="pt-BR" sz="1350" dirty="0">
                <a:solidFill>
                  <a:schemeClr val="tx1"/>
                </a:solidFill>
              </a:rPr>
              <a:t>Pedagogo</a:t>
            </a:r>
          </a:p>
          <a:p>
            <a:r>
              <a:rPr lang="pt-BR" sz="1350" dirty="0">
                <a:solidFill>
                  <a:schemeClr val="tx1"/>
                </a:solidFill>
              </a:rPr>
              <a:t>Mestre em Educação Columbia </a:t>
            </a:r>
            <a:r>
              <a:rPr lang="pt-BR" sz="1350" dirty="0" err="1">
                <a:solidFill>
                  <a:schemeClr val="tx1"/>
                </a:solidFill>
              </a:rPr>
              <a:t>University</a:t>
            </a:r>
            <a:r>
              <a:rPr lang="pt-BR" sz="1350" dirty="0">
                <a:solidFill>
                  <a:schemeClr val="tx1"/>
                </a:solidFill>
              </a:rPr>
              <a:t> (USA)</a:t>
            </a:r>
          </a:p>
          <a:p>
            <a:r>
              <a:rPr lang="pt-BR" sz="1350" dirty="0">
                <a:solidFill>
                  <a:schemeClr val="tx1"/>
                </a:solidFill>
              </a:rPr>
              <a:t>Pós-graduado em Neuropsicologia</a:t>
            </a:r>
          </a:p>
          <a:p>
            <a:r>
              <a:rPr lang="pt-BR" sz="1350" dirty="0">
                <a:solidFill>
                  <a:schemeClr val="tx1"/>
                </a:solidFill>
              </a:rPr>
              <a:t>Doutorando em Psicologia </a:t>
            </a:r>
          </a:p>
          <a:p>
            <a:r>
              <a:rPr lang="pt-BR" sz="1350" dirty="0">
                <a:solidFill>
                  <a:schemeClr val="tx1"/>
                </a:solidFill>
              </a:rPr>
              <a:t>Certificação internacional em Psicologia Positiva</a:t>
            </a:r>
          </a:p>
          <a:p>
            <a:r>
              <a:rPr lang="pt-BR" sz="1350" dirty="0">
                <a:solidFill>
                  <a:schemeClr val="tx1"/>
                </a:solidFill>
              </a:rPr>
              <a:t>Especialista em Programação Neurolinguística</a:t>
            </a:r>
          </a:p>
          <a:p>
            <a:r>
              <a:rPr lang="pt-BR" sz="1350" dirty="0" err="1">
                <a:solidFill>
                  <a:schemeClr val="tx1"/>
                </a:solidFill>
              </a:rPr>
              <a:t>Neurocoach</a:t>
            </a:r>
            <a:r>
              <a:rPr lang="pt-BR" sz="1350" dirty="0">
                <a:solidFill>
                  <a:schemeClr val="tx1"/>
                </a:solidFill>
              </a:rPr>
              <a:t> e </a:t>
            </a:r>
            <a:r>
              <a:rPr lang="pt-BR" sz="1350" dirty="0" err="1">
                <a:solidFill>
                  <a:schemeClr val="tx1"/>
                </a:solidFill>
              </a:rPr>
              <a:t>Trainer</a:t>
            </a:r>
            <a:endParaRPr lang="pt-BR" sz="1350" dirty="0">
              <a:solidFill>
                <a:schemeClr val="tx1"/>
              </a:solidFill>
            </a:endParaRPr>
          </a:p>
          <a:p>
            <a:r>
              <a:rPr lang="pt-BR" sz="1350" dirty="0">
                <a:solidFill>
                  <a:schemeClr val="tx1"/>
                </a:solidFill>
              </a:rPr>
              <a:t>Mentor de Coaches</a:t>
            </a:r>
          </a:p>
          <a:p>
            <a:r>
              <a:rPr lang="pt-BR" sz="1350" dirty="0">
                <a:solidFill>
                  <a:schemeClr val="tx1"/>
                </a:solidFill>
              </a:rPr>
              <a:t>Analista de Perfil Comportamental</a:t>
            </a:r>
          </a:p>
          <a:p>
            <a:r>
              <a:rPr lang="pt-BR" sz="1350" dirty="0">
                <a:solidFill>
                  <a:schemeClr val="tx1"/>
                </a:solidFill>
              </a:rPr>
              <a:t>40 anos de experiência na Educação</a:t>
            </a:r>
          </a:p>
          <a:p>
            <a:r>
              <a:rPr lang="pt-BR" sz="1350" dirty="0">
                <a:solidFill>
                  <a:schemeClr val="tx1"/>
                </a:solidFill>
              </a:rPr>
              <a:t>Instrutor de Meditação</a:t>
            </a: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  <a:p>
            <a:endParaRPr lang="pt-BR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9519" y="1508030"/>
            <a:ext cx="5143500" cy="384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4257208" y="1078511"/>
            <a:ext cx="384194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/>
              <a:t>Didática híbrida</a:t>
            </a:r>
          </a:p>
          <a:p>
            <a:pPr algn="ctr"/>
            <a:endParaRPr lang="pt-BR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Carga Horária: 32h  – 8 módulos - 1 módulo por mês – 1 aula semanal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Aulas assíncronas em EAD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Encontros presenciais  vivenciais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Jornadas presenciais  com as famílias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Jornadas presenciais com a comunidade escolar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Exercícios gamificados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Atividades envolvendo o uso positivo das redes sociais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Projeto Final  – Consolidação do novo hábito virtuoso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</p:spTree>
    <p:extLst>
      <p:ext uri="{BB962C8B-B14F-4D97-AF65-F5344CB8AC3E}">
        <p14:creationId xmlns:p14="http://schemas.microsoft.com/office/powerpoint/2010/main" val="391096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1221" y="1935249"/>
            <a:ext cx="5143500" cy="29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1677025" y="984219"/>
            <a:ext cx="38704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Conteúdo programático de cada módulo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D3EB22-825A-4B7B-8A20-7BCC14380F02}"/>
              </a:ext>
            </a:extLst>
          </p:cNvPr>
          <p:cNvGraphicFramePr/>
          <p:nvPr/>
        </p:nvGraphicFramePr>
        <p:xfrm>
          <a:off x="595148" y="1711689"/>
          <a:ext cx="5292239" cy="416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0BDAF08-6370-4520-9D75-53CD58F29429}"/>
              </a:ext>
            </a:extLst>
          </p:cNvPr>
          <p:cNvSpPr txBox="1"/>
          <p:nvPr/>
        </p:nvSpPr>
        <p:spPr>
          <a:xfrm>
            <a:off x="1385888" y="1930631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I.E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5E5733-805A-4838-AB6B-27ECFEF47E51}"/>
              </a:ext>
            </a:extLst>
          </p:cNvPr>
          <p:cNvSpPr txBox="1"/>
          <p:nvPr/>
        </p:nvSpPr>
        <p:spPr>
          <a:xfrm>
            <a:off x="1385888" y="3050515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G.E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CB31BC-EE9F-4A5A-BDE0-C9961EDF9EAE}"/>
              </a:ext>
            </a:extLst>
          </p:cNvPr>
          <p:cNvSpPr txBox="1"/>
          <p:nvPr/>
        </p:nvSpPr>
        <p:spPr>
          <a:xfrm>
            <a:off x="1348411" y="4150829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PP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8FB767-1595-402A-ABEE-08E16FA34163}"/>
              </a:ext>
            </a:extLst>
          </p:cNvPr>
          <p:cNvSpPr txBox="1"/>
          <p:nvPr/>
        </p:nvSpPr>
        <p:spPr>
          <a:xfrm>
            <a:off x="1348411" y="5249878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MF</a:t>
            </a:r>
          </a:p>
        </p:txBody>
      </p:sp>
    </p:spTree>
    <p:extLst>
      <p:ext uri="{BB962C8B-B14F-4D97-AF65-F5344CB8AC3E}">
        <p14:creationId xmlns:p14="http://schemas.microsoft.com/office/powerpoint/2010/main" val="206883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B46182B7-02AD-43F5-B30D-6D960FF49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/>
          <a:stretch/>
        </p:blipFill>
        <p:spPr bwMode="auto">
          <a:xfrm rot="5400000">
            <a:off x="4125373" y="2125123"/>
            <a:ext cx="5143500" cy="26077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F816B42-4E55-4D8B-A26B-847628ACC4EF}"/>
              </a:ext>
            </a:extLst>
          </p:cNvPr>
          <p:cNvSpPr txBox="1"/>
          <p:nvPr/>
        </p:nvSpPr>
        <p:spPr>
          <a:xfrm>
            <a:off x="937260" y="1080231"/>
            <a:ext cx="49377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Conteúdo programático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sp>
        <p:nvSpPr>
          <p:cNvPr id="278" name="CaixaDeTexto 277">
            <a:extLst>
              <a:ext uri="{FF2B5EF4-FFF2-40B4-BE49-F238E27FC236}">
                <a16:creationId xmlns:a16="http://schemas.microsoft.com/office/drawing/2014/main" id="{727711E9-5E3B-42EE-AD3E-872D4BDC5923}"/>
              </a:ext>
            </a:extLst>
          </p:cNvPr>
          <p:cNvSpPr txBox="1"/>
          <p:nvPr/>
        </p:nvSpPr>
        <p:spPr>
          <a:xfrm>
            <a:off x="1141285" y="1404936"/>
            <a:ext cx="391591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t-BR" sz="1200" dirty="0"/>
              <a:t>Autoconhecimento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Emoções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Seus objetivos pessoais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O que são emoções e como nos afetam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Autoconsciência e gestão emocionais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Consciência Social e Gestão dos relacionamentos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A metáfora do veleiro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O status do seu veleiro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Autorreflexão sobre inteligência emocional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A roda do sentimento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O medidor de emoção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Lendo a expressão facial das emoções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Construindo Consciência Emocional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Aceitando emoções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Consciência das emoções positivas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Crenças sobre a escala das emoções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Identificando falsas crenças sobre emoções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Agindo contrário aos impulsos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Análise de necessidades e valores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Curando através da escrita</a:t>
            </a:r>
          </a:p>
          <a:p>
            <a:pPr marL="257175" indent="-257175">
              <a:buFont typeface="+mj-lt"/>
              <a:buAutoNum type="arabicPeriod"/>
            </a:pPr>
            <a:r>
              <a:rPr lang="pt-BR" sz="1200" dirty="0"/>
              <a:t>Usando música para expressar emoções</a:t>
            </a:r>
          </a:p>
          <a:p>
            <a:pPr marL="257175" indent="-257175">
              <a:buFont typeface="+mj-lt"/>
              <a:buAutoNum type="arabicPeriod"/>
            </a:pPr>
            <a:endParaRPr lang="pt-BR" sz="1350" dirty="0"/>
          </a:p>
          <a:p>
            <a:pPr marL="257175" indent="-257175">
              <a:buFont typeface="+mj-lt"/>
              <a:buAutoNum type="arabicPeriod"/>
            </a:pPr>
            <a:endParaRPr lang="pt-BR" sz="1350" dirty="0"/>
          </a:p>
        </p:txBody>
      </p:sp>
      <p:graphicFrame>
        <p:nvGraphicFramePr>
          <p:cNvPr id="200" name="Diagrama 199">
            <a:extLst>
              <a:ext uri="{FF2B5EF4-FFF2-40B4-BE49-F238E27FC236}">
                <a16:creationId xmlns:a16="http://schemas.microsoft.com/office/drawing/2014/main" id="{3DF19CE2-076F-4083-A172-C07A689BB2D2}"/>
              </a:ext>
            </a:extLst>
          </p:cNvPr>
          <p:cNvGraphicFramePr/>
          <p:nvPr/>
        </p:nvGraphicFramePr>
        <p:xfrm>
          <a:off x="4457129" y="1563624"/>
          <a:ext cx="3504438" cy="328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4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background - #backgrounds - Design Template - #1585793">
            <a:extLst>
              <a:ext uri="{FF2B5EF4-FFF2-40B4-BE49-F238E27FC236}">
                <a16:creationId xmlns:a16="http://schemas.microsoft.com/office/drawing/2014/main" id="{4DD118F7-5544-44F7-89F1-D828252A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1323" y="1815547"/>
            <a:ext cx="5143500" cy="29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E5A943-CADF-4E9F-AEA9-6EF2868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24" y="5103186"/>
            <a:ext cx="6857999" cy="810090"/>
          </a:xfrm>
        </p:spPr>
        <p:txBody>
          <a:bodyPr>
            <a:normAutofit fontScale="90000"/>
          </a:bodyPr>
          <a:lstStyle/>
          <a:p>
            <a:br>
              <a:rPr lang="pt-BR" sz="4050" b="1" dirty="0">
                <a:solidFill>
                  <a:srgbClr val="0000FF"/>
                </a:solidFill>
              </a:rPr>
            </a:br>
            <a:r>
              <a:rPr lang="pt-BR" sz="4050" b="1" dirty="0">
                <a:solidFill>
                  <a:srgbClr val="0000FF"/>
                </a:solidFill>
              </a:rPr>
              <a:t> </a:t>
            </a:r>
            <a:endParaRPr lang="pt-BR" sz="4050" i="1" dirty="0">
              <a:solidFill>
                <a:srgbClr val="0000FF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9EEDD5-E736-406D-8751-9646B074431C}"/>
              </a:ext>
            </a:extLst>
          </p:cNvPr>
          <p:cNvSpPr txBox="1"/>
          <p:nvPr/>
        </p:nvSpPr>
        <p:spPr>
          <a:xfrm>
            <a:off x="1677025" y="984219"/>
            <a:ext cx="387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/>
              <a:t>Módulo I- Aula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9D3EB22-825A-4B7B-8A20-7BCC14380F02}"/>
              </a:ext>
            </a:extLst>
          </p:cNvPr>
          <p:cNvGraphicFramePr/>
          <p:nvPr/>
        </p:nvGraphicFramePr>
        <p:xfrm>
          <a:off x="595148" y="1870770"/>
          <a:ext cx="5292239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EE8FFACB-CCE1-4E7C-A3B4-2767BD44A627}"/>
              </a:ext>
            </a:extLst>
          </p:cNvPr>
          <p:cNvSpPr/>
          <p:nvPr/>
        </p:nvSpPr>
        <p:spPr>
          <a:xfrm>
            <a:off x="2110556" y="2762513"/>
            <a:ext cx="3114207" cy="566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5252C3-1F88-4FAB-9D1F-2E0564E56184}"/>
              </a:ext>
            </a:extLst>
          </p:cNvPr>
          <p:cNvSpPr txBox="1"/>
          <p:nvPr/>
        </p:nvSpPr>
        <p:spPr>
          <a:xfrm>
            <a:off x="2250799" y="2899276"/>
            <a:ext cx="284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Descobrindo seu perfil comportamental</a:t>
            </a:r>
            <a:endParaRPr lang="pt-BR" sz="1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C5D16E-3831-4731-BF50-14F28E9A7E02}"/>
              </a:ext>
            </a:extLst>
          </p:cNvPr>
          <p:cNvSpPr/>
          <p:nvPr/>
        </p:nvSpPr>
        <p:spPr>
          <a:xfrm>
            <a:off x="2100140" y="3428137"/>
            <a:ext cx="3114207" cy="1273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252B98-9E0B-436C-AD16-CB626184D6E3}"/>
              </a:ext>
            </a:extLst>
          </p:cNvPr>
          <p:cNvSpPr txBox="1"/>
          <p:nvPr/>
        </p:nvSpPr>
        <p:spPr>
          <a:xfrm>
            <a:off x="2250799" y="3507660"/>
            <a:ext cx="284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Tópicos</a:t>
            </a:r>
            <a:r>
              <a:rPr lang="pt-BR" sz="1200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Teste de Preferências cerebrais</a:t>
            </a:r>
          </a:p>
          <a:p>
            <a:endParaRPr lang="pt-BR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B2FC7-E3B1-49AA-8EC9-67C200351884}"/>
              </a:ext>
            </a:extLst>
          </p:cNvPr>
          <p:cNvSpPr txBox="1"/>
          <p:nvPr/>
        </p:nvSpPr>
        <p:spPr>
          <a:xfrm>
            <a:off x="3971549" y="3018296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6040D5-CA1B-4982-AFBD-F45A4291CA2F}"/>
              </a:ext>
            </a:extLst>
          </p:cNvPr>
          <p:cNvSpPr/>
          <p:nvPr/>
        </p:nvSpPr>
        <p:spPr>
          <a:xfrm>
            <a:off x="2110556" y="4794289"/>
            <a:ext cx="3114207" cy="10867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5AFF47-63B4-4584-9AA0-5FB8C11A30F3}"/>
              </a:ext>
            </a:extLst>
          </p:cNvPr>
          <p:cNvSpPr txBox="1"/>
          <p:nvPr/>
        </p:nvSpPr>
        <p:spPr>
          <a:xfrm>
            <a:off x="2070864" y="4723547"/>
            <a:ext cx="3114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Atividade: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Aplicação e exploração do teste de Preferencias cerebrais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/>
              <a:t>Tarefa para casa: Assistir ao filme “Divertidamente” e responder o </a:t>
            </a:r>
            <a:r>
              <a:rPr lang="pt-BR" sz="1200" dirty="0" err="1"/>
              <a:t>querstionário</a:t>
            </a:r>
            <a:endParaRPr lang="pt-BR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2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1200" dirty="0"/>
          </a:p>
          <a:p>
            <a:endParaRPr lang="pt-BR" sz="1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8666A0-E907-4CF3-AE36-56A6E8EC186D}"/>
              </a:ext>
            </a:extLst>
          </p:cNvPr>
          <p:cNvSpPr txBox="1"/>
          <p:nvPr/>
        </p:nvSpPr>
        <p:spPr>
          <a:xfrm>
            <a:off x="1385888" y="2087782"/>
            <a:ext cx="657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I.E</a:t>
            </a:r>
          </a:p>
        </p:txBody>
      </p:sp>
    </p:spTree>
    <p:extLst>
      <p:ext uri="{BB962C8B-B14F-4D97-AF65-F5344CB8AC3E}">
        <p14:creationId xmlns:p14="http://schemas.microsoft.com/office/powerpoint/2010/main" val="1652356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587</Words>
  <Application>Microsoft Office PowerPoint</Application>
  <PresentationFormat>Apresentação na tela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Gungsuh</vt:lpstr>
      <vt:lpstr>Arial</vt:lpstr>
      <vt:lpstr>Calibri</vt:lpstr>
      <vt:lpstr>Calibri Light</vt:lpstr>
      <vt:lpstr>Georgia</vt:lpstr>
      <vt:lpstr>Tema do Office</vt:lpstr>
      <vt:lpstr>Apresentação do PowerPoint</vt:lpstr>
      <vt:lpstr>  </vt:lpstr>
      <vt:lpstr>  </vt:lpstr>
      <vt:lpstr>  </vt:lpstr>
      <vt:lpstr>  </vt:lpstr>
      <vt:lpstr>  </vt:lpstr>
      <vt:lpstr>  </vt:lpstr>
      <vt:lpstr>Apresentação do PowerPoint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Horocidio Marques</dc:creator>
  <cp:lastModifiedBy>Horocidio Marques</cp:lastModifiedBy>
  <cp:revision>1</cp:revision>
  <dcterms:created xsi:type="dcterms:W3CDTF">2021-01-13T16:03:05Z</dcterms:created>
  <dcterms:modified xsi:type="dcterms:W3CDTF">2021-01-13T16:03:57Z</dcterms:modified>
</cp:coreProperties>
</file>